
<file path=[Content_Types].xml><?xml version="1.0" encoding="utf-8"?>
<Types xmlns="http://schemas.openxmlformats.org/package/2006/content-types">
  <Default Extension="bin" ContentType="application/vnd.openxmlformats-officedocument.oleObject"/>
  <Default Extension="png" ContentType="image/png"/>
  <Default Extension="emf" ContentType="image/x-e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notesMasterIdLst>
    <p:notesMasterId r:id="rId34"/>
  </p:notesMasterIdLst>
  <p:sldIdLst>
    <p:sldId id="256" r:id="rId2"/>
    <p:sldId id="257" r:id="rId3"/>
    <p:sldId id="281" r:id="rId4"/>
    <p:sldId id="283" r:id="rId5"/>
    <p:sldId id="289" r:id="rId6"/>
    <p:sldId id="290" r:id="rId7"/>
    <p:sldId id="298" r:id="rId8"/>
    <p:sldId id="297" r:id="rId9"/>
    <p:sldId id="299" r:id="rId10"/>
    <p:sldId id="301" r:id="rId11"/>
    <p:sldId id="291" r:id="rId12"/>
    <p:sldId id="292" r:id="rId13"/>
    <p:sldId id="293" r:id="rId14"/>
    <p:sldId id="302" r:id="rId15"/>
    <p:sldId id="294" r:id="rId16"/>
    <p:sldId id="295" r:id="rId17"/>
    <p:sldId id="260" r:id="rId18"/>
    <p:sldId id="303" r:id="rId19"/>
    <p:sldId id="288" r:id="rId20"/>
    <p:sldId id="304" r:id="rId21"/>
    <p:sldId id="305" r:id="rId22"/>
    <p:sldId id="300" r:id="rId23"/>
    <p:sldId id="296" r:id="rId24"/>
    <p:sldId id="284" r:id="rId25"/>
    <p:sldId id="285" r:id="rId26"/>
    <p:sldId id="286" r:id="rId27"/>
    <p:sldId id="287" r:id="rId28"/>
    <p:sldId id="262" r:id="rId29"/>
    <p:sldId id="258" r:id="rId30"/>
    <p:sldId id="278" r:id="rId31"/>
    <p:sldId id="279" r:id="rId32"/>
    <p:sldId id="259" r:id="rId33"/>
  </p:sldIdLst>
  <p:sldSz cx="9144000" cy="6858000" type="screen4x3"/>
  <p:notesSz cx="6858000" cy="9144000"/>
  <p:defaultTextStyle>
    <a:defPPr>
      <a:defRPr lang="en-US"/>
    </a:defPPr>
    <a:lvl1pPr algn="l" rtl="0" eaLnBrk="0" fontAlgn="base" hangingPunct="0">
      <a:spcBef>
        <a:spcPct val="0"/>
      </a:spcBef>
      <a:spcAft>
        <a:spcPct val="0"/>
      </a:spcAft>
      <a:defRPr sz="2400" kern="1200">
        <a:solidFill>
          <a:schemeClr val="tx1"/>
        </a:solidFill>
        <a:latin typeface="Times New Roman" panose="02020603050405020304" pitchFamily="18" charset="0"/>
        <a:ea typeface="+mn-ea"/>
        <a:cs typeface="+mn-cs"/>
      </a:defRPr>
    </a:lvl1pPr>
    <a:lvl2pPr marL="457200" algn="l" rtl="0" eaLnBrk="0" fontAlgn="base" hangingPunct="0">
      <a:spcBef>
        <a:spcPct val="0"/>
      </a:spcBef>
      <a:spcAft>
        <a:spcPct val="0"/>
      </a:spcAft>
      <a:defRPr sz="2400" kern="1200">
        <a:solidFill>
          <a:schemeClr val="tx1"/>
        </a:solidFill>
        <a:latin typeface="Times New Roman" panose="02020603050405020304" pitchFamily="18" charset="0"/>
        <a:ea typeface="+mn-ea"/>
        <a:cs typeface="+mn-cs"/>
      </a:defRPr>
    </a:lvl2pPr>
    <a:lvl3pPr marL="914400" algn="l" rtl="0" eaLnBrk="0" fontAlgn="base" hangingPunct="0">
      <a:spcBef>
        <a:spcPct val="0"/>
      </a:spcBef>
      <a:spcAft>
        <a:spcPct val="0"/>
      </a:spcAft>
      <a:defRPr sz="2400" kern="1200">
        <a:solidFill>
          <a:schemeClr val="tx1"/>
        </a:solidFill>
        <a:latin typeface="Times New Roman" panose="02020603050405020304" pitchFamily="18" charset="0"/>
        <a:ea typeface="+mn-ea"/>
        <a:cs typeface="+mn-cs"/>
      </a:defRPr>
    </a:lvl3pPr>
    <a:lvl4pPr marL="1371600" algn="l" rtl="0" eaLnBrk="0" fontAlgn="base" hangingPunct="0">
      <a:spcBef>
        <a:spcPct val="0"/>
      </a:spcBef>
      <a:spcAft>
        <a:spcPct val="0"/>
      </a:spcAft>
      <a:defRPr sz="2400" kern="1200">
        <a:solidFill>
          <a:schemeClr val="tx1"/>
        </a:solidFill>
        <a:latin typeface="Times New Roman" panose="02020603050405020304" pitchFamily="18" charset="0"/>
        <a:ea typeface="+mn-ea"/>
        <a:cs typeface="+mn-cs"/>
      </a:defRPr>
    </a:lvl4pPr>
    <a:lvl5pPr marL="1828800" algn="l" rtl="0" eaLnBrk="0" fontAlgn="base" hangingPunct="0">
      <a:spcBef>
        <a:spcPct val="0"/>
      </a:spcBef>
      <a:spcAft>
        <a:spcPct val="0"/>
      </a:spcAft>
      <a:defRPr sz="2400" kern="1200">
        <a:solidFill>
          <a:schemeClr val="tx1"/>
        </a:solidFill>
        <a:latin typeface="Times New Roman" panose="02020603050405020304" pitchFamily="18" charset="0"/>
        <a:ea typeface="+mn-ea"/>
        <a:cs typeface="+mn-cs"/>
      </a:defRPr>
    </a:lvl5pPr>
    <a:lvl6pPr marL="2286000" algn="l" defTabSz="914400" rtl="0" eaLnBrk="1" latinLnBrk="0" hangingPunct="1">
      <a:defRPr sz="2400" kern="1200">
        <a:solidFill>
          <a:schemeClr val="tx1"/>
        </a:solidFill>
        <a:latin typeface="Times New Roman" panose="02020603050405020304" pitchFamily="18" charset="0"/>
        <a:ea typeface="+mn-ea"/>
        <a:cs typeface="+mn-cs"/>
      </a:defRPr>
    </a:lvl6pPr>
    <a:lvl7pPr marL="2743200" algn="l" defTabSz="914400" rtl="0" eaLnBrk="1" latinLnBrk="0" hangingPunct="1">
      <a:defRPr sz="2400" kern="1200">
        <a:solidFill>
          <a:schemeClr val="tx1"/>
        </a:solidFill>
        <a:latin typeface="Times New Roman" panose="02020603050405020304" pitchFamily="18" charset="0"/>
        <a:ea typeface="+mn-ea"/>
        <a:cs typeface="+mn-cs"/>
      </a:defRPr>
    </a:lvl7pPr>
    <a:lvl8pPr marL="3200400" algn="l" defTabSz="914400" rtl="0" eaLnBrk="1" latinLnBrk="0" hangingPunct="1">
      <a:defRPr sz="2400" kern="1200">
        <a:solidFill>
          <a:schemeClr val="tx1"/>
        </a:solidFill>
        <a:latin typeface="Times New Roman" panose="02020603050405020304" pitchFamily="18" charset="0"/>
        <a:ea typeface="+mn-ea"/>
        <a:cs typeface="+mn-cs"/>
      </a:defRPr>
    </a:lvl8pPr>
    <a:lvl9pPr marL="3657600" algn="l" defTabSz="914400" rtl="0" eaLnBrk="1" latinLnBrk="0" hangingPunct="1">
      <a:defRPr sz="2400" kern="1200">
        <a:solidFill>
          <a:schemeClr val="tx1"/>
        </a:solidFill>
        <a:latin typeface="Times New Roman" panose="02020603050405020304"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39933"/>
    <a:srgbClr val="000099"/>
    <a:srgbClr val="800000"/>
    <a:srgbClr val="A50021"/>
    <a:srgbClr val="666633"/>
    <a:srgbClr val="003300"/>
    <a:srgbClr val="660066"/>
    <a:srgbClr val="80008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6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138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s>
</file>

<file path=ppt/drawings/_rels/vmlDrawing1.v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image" Target="../media/image1.emf"/></Relationships>
</file>

<file path=ppt/drawings/_rels/vmlDrawing2.v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image" Target="../media/image5.emf"/><Relationship Id="rId1" Type="http://schemas.openxmlformats.org/officeDocument/2006/relationships/image" Target="../media/image4.emf"/><Relationship Id="rId5" Type="http://schemas.openxmlformats.org/officeDocument/2006/relationships/image" Target="../media/image8.emf"/><Relationship Id="rId4" Type="http://schemas.openxmlformats.org/officeDocument/2006/relationships/image" Target="../media/image7.emf"/></Relationships>
</file>

<file path=ppt/drawings/_rels/vmlDrawing3.vml.rels><?xml version="1.0" encoding="UTF-8" standalone="yes"?>
<Relationships xmlns="http://schemas.openxmlformats.org/package/2006/relationships"><Relationship Id="rId3" Type="http://schemas.openxmlformats.org/officeDocument/2006/relationships/image" Target="../media/image13.emf"/><Relationship Id="rId2" Type="http://schemas.openxmlformats.org/officeDocument/2006/relationships/image" Target="../media/image12.emf"/><Relationship Id="rId1" Type="http://schemas.openxmlformats.org/officeDocument/2006/relationships/image" Target="../media/image11.emf"/><Relationship Id="rId5" Type="http://schemas.openxmlformats.org/officeDocument/2006/relationships/image" Target="../media/image15.emf"/><Relationship Id="rId4" Type="http://schemas.openxmlformats.org/officeDocument/2006/relationships/image" Target="../media/image14.emf"/></Relationships>
</file>

<file path=ppt/drawings/_rels/vmlDrawing4.vml.rels><?xml version="1.0" encoding="UTF-8" standalone="yes"?>
<Relationships xmlns="http://schemas.openxmlformats.org/package/2006/relationships"><Relationship Id="rId3" Type="http://schemas.openxmlformats.org/officeDocument/2006/relationships/image" Target="../media/image19.emf"/><Relationship Id="rId2" Type="http://schemas.openxmlformats.org/officeDocument/2006/relationships/image" Target="../media/image18.emf"/><Relationship Id="rId1" Type="http://schemas.openxmlformats.org/officeDocument/2006/relationships/image" Target="../media/image17.emf"/><Relationship Id="rId5" Type="http://schemas.openxmlformats.org/officeDocument/2006/relationships/image" Target="../media/image21.emf"/><Relationship Id="rId4" Type="http://schemas.openxmlformats.org/officeDocument/2006/relationships/image" Target="../media/image20.emf"/></Relationships>
</file>

<file path=ppt/drawings/_rels/vmlDrawing5.vml.rels><?xml version="1.0" encoding="UTF-8" standalone="yes"?>
<Relationships xmlns="http://schemas.openxmlformats.org/package/2006/relationships"><Relationship Id="rId3" Type="http://schemas.openxmlformats.org/officeDocument/2006/relationships/image" Target="../media/image27.emf"/><Relationship Id="rId2" Type="http://schemas.openxmlformats.org/officeDocument/2006/relationships/image" Target="../media/image26.emf"/><Relationship Id="rId1" Type="http://schemas.openxmlformats.org/officeDocument/2006/relationships/image" Target="../media/image25.emf"/><Relationship Id="rId5" Type="http://schemas.openxmlformats.org/officeDocument/2006/relationships/image" Target="../media/image29.emf"/><Relationship Id="rId4" Type="http://schemas.openxmlformats.org/officeDocument/2006/relationships/image" Target="../media/image28.emf"/></Relationships>
</file>

<file path=ppt/drawings/_rels/vmlDrawing6.vml.rels><?xml version="1.0" encoding="UTF-8" standalone="yes"?>
<Relationships xmlns="http://schemas.openxmlformats.org/package/2006/relationships"><Relationship Id="rId3" Type="http://schemas.openxmlformats.org/officeDocument/2006/relationships/image" Target="../media/image33.emf"/><Relationship Id="rId2" Type="http://schemas.openxmlformats.org/officeDocument/2006/relationships/image" Target="../media/image32.emf"/><Relationship Id="rId1" Type="http://schemas.openxmlformats.org/officeDocument/2006/relationships/image" Target="../media/image31.emf"/><Relationship Id="rId5" Type="http://schemas.openxmlformats.org/officeDocument/2006/relationships/image" Target="../media/image35.emf"/><Relationship Id="rId4" Type="http://schemas.openxmlformats.org/officeDocument/2006/relationships/image" Target="../media/image34.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95A5C3A0-59A8-4783-AFB2-5675040770CB}" type="datetimeFigureOut">
              <a:rPr lang="en-US"/>
              <a:pPr>
                <a:defRPr/>
              </a:pPr>
              <a:t>6/4/2020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smtClean="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vl1pPr>
          </a:lstStyle>
          <a:p>
            <a:fld id="{847FBD71-06F3-4D5F-8465-9CF84DBF5675}" type="slidenum">
              <a:rPr lang="en-US" altLang="en-US"/>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789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smtClean="0"/>
          </a:p>
        </p:txBody>
      </p:sp>
      <p:sp>
        <p:nvSpPr>
          <p:cNvPr id="3789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663A140F-8D7C-47C3-B23E-A58D3F343F34}" type="slidenum">
              <a:rPr lang="en-US" altLang="en-US" sz="1200"/>
              <a:pPr/>
              <a:t>1</a:t>
            </a:fld>
            <a:endParaRPr lang="en-US" altLang="en-US" sz="120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E77471E7-AD9E-4D34-9136-FC48F49D788C}" type="slidenum">
              <a:rPr lang="en-US" altLang="en-US" sz="1200"/>
              <a:pPr/>
              <a:t>11</a:t>
            </a:fld>
            <a:endParaRPr lang="en-US" altLang="en-US" sz="1200"/>
          </a:p>
        </p:txBody>
      </p:sp>
      <p:sp>
        <p:nvSpPr>
          <p:cNvPr id="47107" name="Rectangle 2"/>
          <p:cNvSpPr>
            <a:spLocks noRo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7108"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C6448FB9-FA7D-4031-8937-57A57F1B2FFA}" type="slidenum">
              <a:rPr lang="en-US" altLang="en-US" sz="1200"/>
              <a:pPr/>
              <a:t>12</a:t>
            </a:fld>
            <a:endParaRPr lang="en-US" altLang="en-US" sz="1200"/>
          </a:p>
        </p:txBody>
      </p:sp>
      <p:sp>
        <p:nvSpPr>
          <p:cNvPr id="48131" name="Rectangle 2"/>
          <p:cNvSpPr>
            <a:spLocks noRo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8132"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A56CF5F3-6054-47F7-B146-1230FBCE0F8B}" type="slidenum">
              <a:rPr lang="en-US" altLang="en-US" sz="1200"/>
              <a:pPr/>
              <a:t>13</a:t>
            </a:fld>
            <a:endParaRPr lang="en-US" altLang="en-US" sz="1200"/>
          </a:p>
        </p:txBody>
      </p:sp>
      <p:sp>
        <p:nvSpPr>
          <p:cNvPr id="49155" name="Rectangle 2"/>
          <p:cNvSpPr>
            <a:spLocks noRo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9156"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017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mtClean="0"/>
          </a:p>
        </p:txBody>
      </p:sp>
      <p:sp>
        <p:nvSpPr>
          <p:cNvPr id="5018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8DDF0468-0A79-489C-AC35-1A9C29C7A2FD}" type="slidenum">
              <a:rPr lang="en-US" altLang="en-US" sz="1200"/>
              <a:pPr/>
              <a:t>14</a:t>
            </a:fld>
            <a:endParaRPr lang="en-US" altLang="en-US" sz="120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EA634B8B-006F-4494-8513-F8A01511F639}" type="slidenum">
              <a:rPr lang="en-US" altLang="en-US" sz="1200"/>
              <a:pPr/>
              <a:t>15</a:t>
            </a:fld>
            <a:endParaRPr lang="en-US" altLang="en-US" sz="1200"/>
          </a:p>
        </p:txBody>
      </p:sp>
      <p:sp>
        <p:nvSpPr>
          <p:cNvPr id="51203" name="Rectangle 2"/>
          <p:cNvSpPr>
            <a:spLocks noRo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1204"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smtClean="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0E7BAAB8-053D-4516-BF28-CD5007E4D020}" type="slidenum">
              <a:rPr lang="en-US" altLang="en-US" sz="1200"/>
              <a:pPr/>
              <a:t>16</a:t>
            </a:fld>
            <a:endParaRPr lang="en-US" altLang="en-US" sz="1200"/>
          </a:p>
        </p:txBody>
      </p:sp>
      <p:sp>
        <p:nvSpPr>
          <p:cNvPr id="52227" name="Rectangle 2"/>
          <p:cNvSpPr>
            <a:spLocks noRo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2228"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smtClean="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325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smtClean="0"/>
          </a:p>
        </p:txBody>
      </p:sp>
      <p:sp>
        <p:nvSpPr>
          <p:cNvPr id="5325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93B3F10A-3BFE-4681-9A88-C0E057C4DC93}" type="slidenum">
              <a:rPr lang="en-US" altLang="en-US" sz="1200"/>
              <a:pPr/>
              <a:t>17</a:t>
            </a:fld>
            <a:endParaRPr lang="en-US" altLang="en-US" sz="120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427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smtClean="0"/>
          </a:p>
        </p:txBody>
      </p:sp>
      <p:sp>
        <p:nvSpPr>
          <p:cNvPr id="5427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12591B7F-0A15-47E0-9D49-8BF2241964FA}" type="slidenum">
              <a:rPr lang="en-US" altLang="en-US" sz="1200"/>
              <a:pPr/>
              <a:t>19</a:t>
            </a:fld>
            <a:endParaRPr lang="en-US" altLang="en-US" sz="120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529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smtClean="0"/>
          </a:p>
        </p:txBody>
      </p:sp>
      <p:sp>
        <p:nvSpPr>
          <p:cNvPr id="5530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E8E7ECD4-CABD-4836-BA47-87A7D077444B}" type="slidenum">
              <a:rPr lang="en-US" altLang="en-US" sz="1200"/>
              <a:pPr/>
              <a:t>22</a:t>
            </a:fld>
            <a:endParaRPr lang="en-US" altLang="en-US" sz="120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632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smtClean="0"/>
          </a:p>
        </p:txBody>
      </p:sp>
      <p:sp>
        <p:nvSpPr>
          <p:cNvPr id="5632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FF9DEF8B-9622-4DA9-983A-5FF2659F61EF}" type="slidenum">
              <a:rPr lang="en-US" altLang="en-US" sz="1200"/>
              <a:pPr/>
              <a:t>23</a:t>
            </a:fld>
            <a:endParaRPr lang="en-US" altLang="en-US" sz="120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891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smtClean="0"/>
          </a:p>
        </p:txBody>
      </p:sp>
      <p:sp>
        <p:nvSpPr>
          <p:cNvPr id="3891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64F41CCE-5890-4FB6-A4B5-4AC8ED829CCB}" type="slidenum">
              <a:rPr lang="en-US" altLang="en-US" sz="1200"/>
              <a:pPr/>
              <a:t>2</a:t>
            </a:fld>
            <a:endParaRPr lang="en-US" altLang="en-US" sz="120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734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smtClean="0"/>
          </a:p>
        </p:txBody>
      </p:sp>
      <p:sp>
        <p:nvSpPr>
          <p:cNvPr id="5734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EBCB72D0-D587-435B-AF03-B8540561C85C}" type="slidenum">
              <a:rPr lang="en-US" altLang="en-US" sz="1200"/>
              <a:pPr/>
              <a:t>24</a:t>
            </a:fld>
            <a:endParaRPr lang="en-US" altLang="en-US" sz="120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837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smtClean="0"/>
          </a:p>
        </p:txBody>
      </p:sp>
      <p:sp>
        <p:nvSpPr>
          <p:cNvPr id="5837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E361C01A-E1AF-47CD-BCC5-2A55B2FC14F9}" type="slidenum">
              <a:rPr lang="en-US" altLang="en-US" sz="1200"/>
              <a:pPr/>
              <a:t>25</a:t>
            </a:fld>
            <a:endParaRPr lang="en-US" altLang="en-US" sz="120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939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smtClean="0"/>
          </a:p>
        </p:txBody>
      </p:sp>
      <p:sp>
        <p:nvSpPr>
          <p:cNvPr id="5939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D7C7A253-E0DE-4A12-AA67-1182616E039B}" type="slidenum">
              <a:rPr lang="en-US" altLang="en-US" sz="1200"/>
              <a:pPr/>
              <a:t>26</a:t>
            </a:fld>
            <a:endParaRPr lang="en-US" altLang="en-US" sz="120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041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smtClean="0"/>
          </a:p>
        </p:txBody>
      </p:sp>
      <p:sp>
        <p:nvSpPr>
          <p:cNvPr id="6042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20C5AA0F-01BC-44EA-B979-3483BF0E33E5}" type="slidenum">
              <a:rPr lang="en-US" altLang="en-US" sz="1200"/>
              <a:pPr/>
              <a:t>27</a:t>
            </a:fld>
            <a:endParaRPr lang="en-US" altLang="en-US" sz="1200"/>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144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smtClean="0"/>
          </a:p>
        </p:txBody>
      </p:sp>
      <p:sp>
        <p:nvSpPr>
          <p:cNvPr id="6144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96B389CE-6EA6-424A-80B8-E91B997CC6C9}" type="slidenum">
              <a:rPr lang="en-US" altLang="en-US" sz="1200"/>
              <a:pPr/>
              <a:t>28</a:t>
            </a:fld>
            <a:endParaRPr lang="en-US" altLang="en-US" sz="1200"/>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246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smtClean="0"/>
          </a:p>
        </p:txBody>
      </p:sp>
      <p:sp>
        <p:nvSpPr>
          <p:cNvPr id="6246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D5152225-8B53-4C8E-9EE9-14DEBA6D549F}" type="slidenum">
              <a:rPr lang="en-US" altLang="en-US" sz="1200"/>
              <a:pPr/>
              <a:t>29</a:t>
            </a:fld>
            <a:endParaRPr lang="en-US" altLang="en-US" sz="1200"/>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349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smtClean="0"/>
          </a:p>
        </p:txBody>
      </p:sp>
      <p:sp>
        <p:nvSpPr>
          <p:cNvPr id="6349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F7708968-128F-4827-B282-BEE8AF4C65D5}" type="slidenum">
              <a:rPr lang="en-US" altLang="en-US" sz="1200"/>
              <a:pPr/>
              <a:t>30</a:t>
            </a:fld>
            <a:endParaRPr lang="en-US" altLang="en-US" sz="1200"/>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451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smtClean="0"/>
          </a:p>
        </p:txBody>
      </p:sp>
      <p:sp>
        <p:nvSpPr>
          <p:cNvPr id="6451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138A4A6D-FFE5-4C1B-8E40-591DBD2C051A}" type="slidenum">
              <a:rPr lang="en-US" altLang="en-US" sz="1200"/>
              <a:pPr/>
              <a:t>31</a:t>
            </a:fld>
            <a:endParaRPr lang="en-US" altLang="en-US" sz="1200"/>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553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smtClean="0"/>
          </a:p>
        </p:txBody>
      </p:sp>
      <p:sp>
        <p:nvSpPr>
          <p:cNvPr id="6554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0E800408-4FE2-4956-89BA-FF40D8AC8516}" type="slidenum">
              <a:rPr lang="en-US" altLang="en-US" sz="1200"/>
              <a:pPr/>
              <a:t>32</a:t>
            </a:fld>
            <a:endParaRPr lang="en-US" altLang="en-US" sz="120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993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smtClean="0"/>
          </a:p>
        </p:txBody>
      </p:sp>
      <p:sp>
        <p:nvSpPr>
          <p:cNvPr id="3994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7D653DB4-C1EE-4799-A38D-DA0147E0669B}" type="slidenum">
              <a:rPr lang="en-US" altLang="en-US" sz="1200"/>
              <a:pPr/>
              <a:t>3</a:t>
            </a:fld>
            <a:endParaRPr lang="en-US" altLang="en-US" sz="120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096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smtClean="0"/>
          </a:p>
        </p:txBody>
      </p:sp>
      <p:sp>
        <p:nvSpPr>
          <p:cNvPr id="4096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63726BAD-6808-4F3A-8D84-323161475A7F}" type="slidenum">
              <a:rPr lang="en-US" altLang="en-US" sz="1200"/>
              <a:pPr/>
              <a:t>4</a:t>
            </a:fld>
            <a:endParaRPr lang="en-US" altLang="en-US" sz="120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6483DC2D-7999-41C4-B0EF-D432440D67F1}" type="slidenum">
              <a:rPr lang="en-US" altLang="en-US" sz="1200"/>
              <a:pPr/>
              <a:t>5</a:t>
            </a:fld>
            <a:endParaRPr lang="en-US" altLang="en-US" sz="1200"/>
          </a:p>
        </p:txBody>
      </p:sp>
      <p:sp>
        <p:nvSpPr>
          <p:cNvPr id="41987" name="Rectangle 2"/>
          <p:cNvSpPr>
            <a:spLocks noRo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1988"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57189483-D1DB-42AA-B6A2-0D4EDFC1F38A}" type="slidenum">
              <a:rPr lang="en-US" altLang="en-US" sz="1200"/>
              <a:pPr/>
              <a:t>6</a:t>
            </a:fld>
            <a:endParaRPr lang="en-US" altLang="en-US" sz="1200"/>
          </a:p>
        </p:txBody>
      </p:sp>
      <p:sp>
        <p:nvSpPr>
          <p:cNvPr id="43011" name="Rectangle 2"/>
          <p:cNvSpPr>
            <a:spLocks noRo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3012"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5E628CB9-8A45-4A59-8285-C423CE39BA2C}" type="slidenum">
              <a:rPr lang="en-US" altLang="en-US" sz="1200"/>
              <a:pPr/>
              <a:t>7</a:t>
            </a:fld>
            <a:endParaRPr lang="en-US" altLang="en-US" sz="1200"/>
          </a:p>
        </p:txBody>
      </p:sp>
      <p:sp>
        <p:nvSpPr>
          <p:cNvPr id="44035" name="Rectangle 2"/>
          <p:cNvSpPr>
            <a:spLocks noRo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4036"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505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smtClean="0"/>
          </a:p>
        </p:txBody>
      </p:sp>
      <p:sp>
        <p:nvSpPr>
          <p:cNvPr id="4506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C43E661A-F496-4EA0-B341-434145778AC4}" type="slidenum">
              <a:rPr lang="en-US" altLang="en-US" sz="1200"/>
              <a:pPr/>
              <a:t>8</a:t>
            </a:fld>
            <a:endParaRPr lang="en-US" altLang="en-US" sz="120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608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smtClean="0"/>
          </a:p>
        </p:txBody>
      </p:sp>
      <p:sp>
        <p:nvSpPr>
          <p:cNvPr id="4608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C2A2018E-F9CC-4CF7-B548-F10A959D9EDC}" type="slidenum">
              <a:rPr lang="en-US" altLang="en-US" sz="1200"/>
              <a:pPr/>
              <a:t>9</a:t>
            </a:fld>
            <a:endParaRPr lang="en-US" altLang="en-US" sz="120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fld id="{B1FED54F-C039-486D-B2CC-6F45D25DB3A8}" type="slidenum">
              <a:rPr lang="en-US" altLang="en-US"/>
              <a:pPr/>
              <a:t>‹#›</a:t>
            </a:fld>
            <a:endParaRPr lang="en-US" altLang="en-US"/>
          </a:p>
        </p:txBody>
      </p:sp>
    </p:spTree>
    <p:extLst>
      <p:ext uri="{BB962C8B-B14F-4D97-AF65-F5344CB8AC3E}">
        <p14:creationId xmlns:p14="http://schemas.microsoft.com/office/powerpoint/2010/main" val="270613276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fld id="{77E1E5C4-5ABB-41F0-8764-3F6AC0973495}" type="slidenum">
              <a:rPr lang="en-US" altLang="en-US"/>
              <a:pPr/>
              <a:t>‹#›</a:t>
            </a:fld>
            <a:endParaRPr lang="en-US" altLang="en-US"/>
          </a:p>
        </p:txBody>
      </p:sp>
    </p:spTree>
    <p:extLst>
      <p:ext uri="{BB962C8B-B14F-4D97-AF65-F5344CB8AC3E}">
        <p14:creationId xmlns:p14="http://schemas.microsoft.com/office/powerpoint/2010/main" val="216983050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609600"/>
            <a:ext cx="1943100" cy="5486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85800" y="609600"/>
            <a:ext cx="5676900" cy="5486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fld id="{96EA7833-0C57-42FF-9EB4-8708EC8A94DB}" type="slidenum">
              <a:rPr lang="en-US" altLang="en-US"/>
              <a:pPr/>
              <a:t>‹#›</a:t>
            </a:fld>
            <a:endParaRPr lang="en-US" altLang="en-US"/>
          </a:p>
        </p:txBody>
      </p:sp>
    </p:spTree>
    <p:extLst>
      <p:ext uri="{BB962C8B-B14F-4D97-AF65-F5344CB8AC3E}">
        <p14:creationId xmlns:p14="http://schemas.microsoft.com/office/powerpoint/2010/main" val="322954940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Title and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dirty="0" smtClean="0"/>
              <a:t>Click to edit Master title style</a:t>
            </a:r>
            <a:endParaRPr lang="en-US" dirty="0"/>
          </a:p>
        </p:txBody>
      </p:sp>
      <p:sp>
        <p:nvSpPr>
          <p:cNvPr id="3" name="Content Placeholder 2"/>
          <p:cNvSpPr>
            <a:spLocks noGrp="1"/>
          </p:cNvSpPr>
          <p:nvPr>
            <p:ph idx="1"/>
          </p:nvPr>
        </p:nvSpPr>
        <p:spPr>
          <a:xfrm>
            <a:off x="457200" y="1600200"/>
            <a:ext cx="8229600" cy="4114800"/>
          </a:xfrm>
        </p:spPr>
        <p:txBody>
          <a:bodyPr/>
          <a:lstStyle>
            <a:lvl1pPr>
              <a:defRPr sz="1600"/>
            </a:lvl1pPr>
            <a:lvl2pPr>
              <a:defRPr sz="1600"/>
            </a:lvl2pPr>
            <a:lvl3pPr>
              <a:defRPr sz="1600"/>
            </a:lvl3pPr>
            <a:lvl4pPr>
              <a:defRPr sz="1600"/>
            </a:lvl4pPr>
            <a:lvl5pPr>
              <a:defRPr sz="1600"/>
            </a:lvl5pPr>
            <a:lvl6pPr>
              <a:defRPr sz="1400"/>
            </a:lvl6pPr>
            <a:lvl7pPr>
              <a:defRPr sz="1400"/>
            </a:lvl7pPr>
            <a:lvl8pPr>
              <a:defRPr sz="1400"/>
            </a:lvl8pPr>
            <a:lvl9pPr>
              <a:defRPr sz="14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Footer Placeholder 4"/>
          <p:cNvSpPr>
            <a:spLocks noGrp="1"/>
          </p:cNvSpPr>
          <p:nvPr>
            <p:ph type="ftr" sz="quarter" idx="10"/>
          </p:nvPr>
        </p:nvSpPr>
        <p:spPr>
          <a:xfrm>
            <a:off x="93663" y="6172200"/>
            <a:ext cx="8596312" cy="234950"/>
          </a:xfrm>
        </p:spPr>
        <p:txBody>
          <a:bodyPr/>
          <a:lstStyle>
            <a:lvl1pPr>
              <a:defRPr dirty="0"/>
            </a:lvl1pPr>
          </a:lstStyle>
          <a:p>
            <a:pPr>
              <a:defRPr/>
            </a:pPr>
            <a:endParaRPr lang="en-US"/>
          </a:p>
        </p:txBody>
      </p:sp>
      <p:sp>
        <p:nvSpPr>
          <p:cNvPr id="5" name="Date Placeholder 3"/>
          <p:cNvSpPr>
            <a:spLocks noGrp="1"/>
          </p:cNvSpPr>
          <p:nvPr>
            <p:ph type="dt" sz="half" idx="11"/>
          </p:nvPr>
        </p:nvSpPr>
        <p:spPr/>
        <p:txBody>
          <a:bodyPr/>
          <a:lstStyle>
            <a:lvl1pPr>
              <a:defRPr smtClean="0"/>
            </a:lvl1pPr>
          </a:lstStyle>
          <a:p>
            <a:pPr>
              <a:defRPr/>
            </a:pPr>
            <a:fld id="{8B09F72E-B872-4966-A7FC-BB0B51F9222C}" type="datetimeFigureOut">
              <a:rPr lang="en-US"/>
              <a:pPr>
                <a:defRPr/>
              </a:pPr>
              <a:t>6/4/2020</a:t>
            </a:fld>
            <a:endParaRPr lang="en-US" dirty="0"/>
          </a:p>
        </p:txBody>
      </p:sp>
      <p:sp>
        <p:nvSpPr>
          <p:cNvPr id="6" name="Slide Number Placeholder 5"/>
          <p:cNvSpPr>
            <a:spLocks noGrp="1"/>
          </p:cNvSpPr>
          <p:nvPr>
            <p:ph type="sldNum" sz="quarter" idx="12"/>
          </p:nvPr>
        </p:nvSpPr>
        <p:spPr/>
        <p:txBody>
          <a:bodyPr/>
          <a:lstStyle>
            <a:lvl1pPr>
              <a:defRPr/>
            </a:lvl1pPr>
          </a:lstStyle>
          <a:p>
            <a:fld id="{E93C3970-5FE8-4965-B3A6-55B997D5D082}" type="slidenum">
              <a:rPr lang="en-US" altLang="en-US"/>
              <a:pPr/>
              <a:t>‹#›</a:t>
            </a:fld>
            <a:endParaRPr lang="en-US" altLang="en-US"/>
          </a:p>
        </p:txBody>
      </p:sp>
    </p:spTree>
    <p:extLst>
      <p:ext uri="{BB962C8B-B14F-4D97-AF65-F5344CB8AC3E}">
        <p14:creationId xmlns:p14="http://schemas.microsoft.com/office/powerpoint/2010/main" val="1480904832"/>
      </p:ext>
    </p:extLst>
  </p:cSld>
  <p:clrMapOvr>
    <a:masterClrMapping/>
  </p:clrMapOvr>
  <p:transition spd="slow"/>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Title and 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dirty="0" smtClean="0"/>
              <a:t>Click to edit Master title style</a:t>
            </a:r>
            <a:endParaRPr lang="en-US" dirty="0"/>
          </a:p>
        </p:txBody>
      </p:sp>
      <p:sp>
        <p:nvSpPr>
          <p:cNvPr id="3" name="Content Placeholder 2"/>
          <p:cNvSpPr>
            <a:spLocks noGrp="1"/>
          </p:cNvSpPr>
          <p:nvPr>
            <p:ph idx="1"/>
          </p:nvPr>
        </p:nvSpPr>
        <p:spPr>
          <a:xfrm>
            <a:off x="457200" y="1600200"/>
            <a:ext cx="8229600" cy="2163763"/>
          </a:xfrm>
        </p:spPr>
        <p:txBody>
          <a:bodyPr/>
          <a:lstStyle>
            <a:lvl1pPr>
              <a:defRPr sz="1600"/>
            </a:lvl1pPr>
            <a:lvl2pPr>
              <a:defRPr sz="1600"/>
            </a:lvl2pPr>
            <a:lvl3pPr>
              <a:defRPr sz="1600"/>
            </a:lvl3pPr>
            <a:lvl4pPr>
              <a:defRPr sz="1600"/>
            </a:lvl4pPr>
            <a:lvl5pPr>
              <a:defRPr sz="1600"/>
            </a:lvl5pPr>
            <a:lvl6pPr>
              <a:defRPr sz="1400"/>
            </a:lvl6pPr>
            <a:lvl7pPr>
              <a:defRPr sz="1400"/>
            </a:lvl7pPr>
            <a:lvl8pPr>
              <a:defRPr sz="1400"/>
            </a:lvl8pPr>
            <a:lvl9pPr>
              <a:defRPr sz="14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Content Placeholder 2"/>
          <p:cNvSpPr>
            <a:spLocks noGrp="1"/>
          </p:cNvSpPr>
          <p:nvPr>
            <p:ph idx="13"/>
          </p:nvPr>
        </p:nvSpPr>
        <p:spPr>
          <a:xfrm>
            <a:off x="457200" y="3962400"/>
            <a:ext cx="8229600" cy="2163763"/>
          </a:xfrm>
        </p:spPr>
        <p:txBody>
          <a:bodyPr/>
          <a:lstStyle>
            <a:lvl1pPr>
              <a:defRPr sz="1600"/>
            </a:lvl1pPr>
            <a:lvl2pPr>
              <a:defRPr sz="1600"/>
            </a:lvl2pPr>
            <a:lvl3pPr>
              <a:defRPr sz="1600"/>
            </a:lvl3pPr>
            <a:lvl4pPr>
              <a:defRPr sz="1600"/>
            </a:lvl4pPr>
            <a:lvl5pPr>
              <a:defRPr sz="1600"/>
            </a:lvl5pPr>
            <a:lvl6pPr>
              <a:defRPr sz="1400"/>
            </a:lvl6pPr>
            <a:lvl7pPr>
              <a:defRPr sz="1400"/>
            </a:lvl7pPr>
            <a:lvl8pPr>
              <a:defRPr sz="1400"/>
            </a:lvl8pPr>
            <a:lvl9pPr>
              <a:defRPr sz="14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Footer Placeholder 4"/>
          <p:cNvSpPr>
            <a:spLocks noGrp="1"/>
          </p:cNvSpPr>
          <p:nvPr>
            <p:ph type="ftr" sz="quarter" idx="14"/>
          </p:nvPr>
        </p:nvSpPr>
        <p:spPr>
          <a:xfrm>
            <a:off x="93663" y="6172200"/>
            <a:ext cx="8596312" cy="234950"/>
          </a:xfrm>
        </p:spPr>
        <p:txBody>
          <a:bodyPr/>
          <a:lstStyle>
            <a:lvl1pPr>
              <a:defRPr dirty="0"/>
            </a:lvl1pPr>
          </a:lstStyle>
          <a:p>
            <a:pPr>
              <a:defRPr/>
            </a:pPr>
            <a:endParaRPr lang="en-US"/>
          </a:p>
        </p:txBody>
      </p:sp>
      <p:sp>
        <p:nvSpPr>
          <p:cNvPr id="6" name="Date Placeholder 3"/>
          <p:cNvSpPr>
            <a:spLocks noGrp="1"/>
          </p:cNvSpPr>
          <p:nvPr>
            <p:ph type="dt" sz="half" idx="15"/>
          </p:nvPr>
        </p:nvSpPr>
        <p:spPr/>
        <p:txBody>
          <a:bodyPr/>
          <a:lstStyle>
            <a:lvl1pPr>
              <a:defRPr smtClean="0"/>
            </a:lvl1pPr>
          </a:lstStyle>
          <a:p>
            <a:pPr>
              <a:defRPr/>
            </a:pPr>
            <a:fld id="{28ACA96A-3EE7-49C0-91E7-0E820828CDBD}" type="datetimeFigureOut">
              <a:rPr lang="en-US"/>
              <a:pPr>
                <a:defRPr/>
              </a:pPr>
              <a:t>6/4/2020</a:t>
            </a:fld>
            <a:endParaRPr lang="en-US" dirty="0"/>
          </a:p>
        </p:txBody>
      </p:sp>
      <p:sp>
        <p:nvSpPr>
          <p:cNvPr id="9" name="Slide Number Placeholder 5"/>
          <p:cNvSpPr>
            <a:spLocks noGrp="1"/>
          </p:cNvSpPr>
          <p:nvPr>
            <p:ph type="sldNum" sz="quarter" idx="16"/>
          </p:nvPr>
        </p:nvSpPr>
        <p:spPr/>
        <p:txBody>
          <a:bodyPr/>
          <a:lstStyle>
            <a:lvl1pPr>
              <a:defRPr/>
            </a:lvl1pPr>
          </a:lstStyle>
          <a:p>
            <a:fld id="{344E8F15-F5AC-4ABF-B8D2-943F9129E1FB}" type="slidenum">
              <a:rPr lang="en-US" altLang="en-US"/>
              <a:pPr/>
              <a:t>‹#›</a:t>
            </a:fld>
            <a:endParaRPr lang="en-US" altLang="en-US"/>
          </a:p>
        </p:txBody>
      </p:sp>
    </p:spTree>
    <p:extLst>
      <p:ext uri="{BB962C8B-B14F-4D97-AF65-F5344CB8AC3E}">
        <p14:creationId xmlns:p14="http://schemas.microsoft.com/office/powerpoint/2010/main" val="1705202084"/>
      </p:ext>
    </p:extLst>
  </p:cSld>
  <p:clrMapOvr>
    <a:masterClrMapping/>
  </p:clrMapOvr>
  <p:transition spd="slow"/>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fld id="{080DDC2E-A55A-459C-A9DA-1A20291EA418}" type="slidenum">
              <a:rPr lang="en-US" altLang="en-US"/>
              <a:pPr/>
              <a:t>‹#›</a:t>
            </a:fld>
            <a:endParaRPr lang="en-US" altLang="en-US"/>
          </a:p>
        </p:txBody>
      </p:sp>
    </p:spTree>
    <p:extLst>
      <p:ext uri="{BB962C8B-B14F-4D97-AF65-F5344CB8AC3E}">
        <p14:creationId xmlns:p14="http://schemas.microsoft.com/office/powerpoint/2010/main" val="289992320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fld id="{DECB50B6-3161-4F83-84B7-17EE57D02853}" type="slidenum">
              <a:rPr lang="en-US" altLang="en-US"/>
              <a:pPr/>
              <a:t>‹#›</a:t>
            </a:fld>
            <a:endParaRPr lang="en-US" altLang="en-US"/>
          </a:p>
        </p:txBody>
      </p:sp>
    </p:spTree>
    <p:extLst>
      <p:ext uri="{BB962C8B-B14F-4D97-AF65-F5344CB8AC3E}">
        <p14:creationId xmlns:p14="http://schemas.microsoft.com/office/powerpoint/2010/main" val="137257498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fld id="{8380D8C7-77E3-4F06-A4C9-D66C1B03616B}" type="slidenum">
              <a:rPr lang="en-US" altLang="en-US"/>
              <a:pPr/>
              <a:t>‹#›</a:t>
            </a:fld>
            <a:endParaRPr lang="en-US" altLang="en-US"/>
          </a:p>
        </p:txBody>
      </p:sp>
    </p:spTree>
    <p:extLst>
      <p:ext uri="{BB962C8B-B14F-4D97-AF65-F5344CB8AC3E}">
        <p14:creationId xmlns:p14="http://schemas.microsoft.com/office/powerpoint/2010/main" val="307516788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fld id="{08C7CAF7-2EA8-424F-A6B7-5C9B2CA3C78E}" type="slidenum">
              <a:rPr lang="en-US" altLang="en-US"/>
              <a:pPr/>
              <a:t>‹#›</a:t>
            </a:fld>
            <a:endParaRPr lang="en-US" altLang="en-US"/>
          </a:p>
        </p:txBody>
      </p:sp>
    </p:spTree>
    <p:extLst>
      <p:ext uri="{BB962C8B-B14F-4D97-AF65-F5344CB8AC3E}">
        <p14:creationId xmlns:p14="http://schemas.microsoft.com/office/powerpoint/2010/main" val="162102538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fld id="{BAF6075E-6E9D-4963-B57C-D01567001336}" type="slidenum">
              <a:rPr lang="en-US" altLang="en-US"/>
              <a:pPr/>
              <a:t>‹#›</a:t>
            </a:fld>
            <a:endParaRPr lang="en-US" altLang="en-US"/>
          </a:p>
        </p:txBody>
      </p:sp>
    </p:spTree>
    <p:extLst>
      <p:ext uri="{BB962C8B-B14F-4D97-AF65-F5344CB8AC3E}">
        <p14:creationId xmlns:p14="http://schemas.microsoft.com/office/powerpoint/2010/main" val="298533691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fld id="{91409D0E-087A-4BBA-A503-DA17DCBAB822}" type="slidenum">
              <a:rPr lang="en-US" altLang="en-US"/>
              <a:pPr/>
              <a:t>‹#›</a:t>
            </a:fld>
            <a:endParaRPr lang="en-US" altLang="en-US"/>
          </a:p>
        </p:txBody>
      </p:sp>
    </p:spTree>
    <p:extLst>
      <p:ext uri="{BB962C8B-B14F-4D97-AF65-F5344CB8AC3E}">
        <p14:creationId xmlns:p14="http://schemas.microsoft.com/office/powerpoint/2010/main" val="23455447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fld id="{717F37DA-6A17-48F6-BEB2-BB047B005D40}" type="slidenum">
              <a:rPr lang="en-US" altLang="en-US"/>
              <a:pPr/>
              <a:t>‹#›</a:t>
            </a:fld>
            <a:endParaRPr lang="en-US" altLang="en-US"/>
          </a:p>
        </p:txBody>
      </p:sp>
    </p:spTree>
    <p:extLst>
      <p:ext uri="{BB962C8B-B14F-4D97-AF65-F5344CB8AC3E}">
        <p14:creationId xmlns:p14="http://schemas.microsoft.com/office/powerpoint/2010/main" val="21732354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fld id="{ADC3239D-9368-4D35-9B23-E0E4EC0E04D2}" type="slidenum">
              <a:rPr lang="en-US" altLang="en-US"/>
              <a:pPr/>
              <a:t>‹#›</a:t>
            </a:fld>
            <a:endParaRPr lang="en-US" altLang="en-US"/>
          </a:p>
        </p:txBody>
      </p:sp>
    </p:spTree>
    <p:extLst>
      <p:ext uri="{BB962C8B-B14F-4D97-AF65-F5344CB8AC3E}">
        <p14:creationId xmlns:p14="http://schemas.microsoft.com/office/powerpoint/2010/main" val="40872756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609600"/>
            <a:ext cx="77724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1027" name="Rectangle 3"/>
          <p:cNvSpPr>
            <a:spLocks noGrp="1" noChangeArrowheads="1"/>
          </p:cNvSpPr>
          <p:nvPr>
            <p:ph type="body" idx="1"/>
          </p:nvPr>
        </p:nvSpPr>
        <p:spPr bwMode="auto">
          <a:xfrm>
            <a:off x="685800" y="1981200"/>
            <a:ext cx="7772400"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1028" name="Rectangle 4"/>
          <p:cNvSpPr>
            <a:spLocks noGrp="1" noChangeArrowheads="1"/>
          </p:cNvSpPr>
          <p:nvPr>
            <p:ph type="dt" sz="half" idx="2"/>
          </p:nvPr>
        </p:nvSpPr>
        <p:spPr bwMode="auto">
          <a:xfrm>
            <a:off x="6858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pPr>
              <a:defRPr/>
            </a:pPr>
            <a:endParaRPr lang="en-US"/>
          </a:p>
        </p:txBody>
      </p:sp>
      <p:sp>
        <p:nvSpPr>
          <p:cNvPr id="1029" name="Rectangle 5"/>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pPr>
              <a:defRPr/>
            </a:pPr>
            <a:endParaRPr lang="en-US"/>
          </a:p>
        </p:txBody>
      </p:sp>
      <p:sp>
        <p:nvSpPr>
          <p:cNvPr id="1030" name="Rectangle 6"/>
          <p:cNvSpPr>
            <a:spLocks noGrp="1" noChangeArrowheads="1"/>
          </p:cNvSpPr>
          <p:nvPr>
            <p:ph type="sldNum" sz="quarter" idx="4"/>
          </p:nvPr>
        </p:nvSpPr>
        <p:spPr bwMode="auto">
          <a:xfrm>
            <a:off x="65532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fld id="{3758631E-141C-4067-A5A1-7B43E6ADE905}" type="slidenum">
              <a:rPr lang="en-US" altLang="en-US"/>
              <a:pPr/>
              <a:t>‹#›</a:t>
            </a:fld>
            <a:endParaRPr lang="en-US" altLang="en-US"/>
          </a:p>
        </p:txBody>
      </p:sp>
    </p:spTree>
  </p:cSld>
  <p:clrMap bg1="lt1" tx1="dk1" bg2="lt2" tx2="dk2" accent1="accent1" accent2="accent2" accent3="accent3" accent4="accent4" accent5="accent5" accent6="accent6" hlink="hlink" folHlink="folHlink"/>
  <p:sldLayoutIdLst>
    <p:sldLayoutId id="2147483664" r:id="rId1"/>
    <p:sldLayoutId id="2147483665" r:id="rId2"/>
    <p:sldLayoutId id="2147483666" r:id="rId3"/>
    <p:sldLayoutId id="2147483667" r:id="rId4"/>
    <p:sldLayoutId id="2147483668" r:id="rId5"/>
    <p:sldLayoutId id="2147483669" r:id="rId6"/>
    <p:sldLayoutId id="2147483670" r:id="rId7"/>
    <p:sldLayoutId id="2147483671" r:id="rId8"/>
    <p:sldLayoutId id="2147483672" r:id="rId9"/>
    <p:sldLayoutId id="2147483673" r:id="rId10"/>
    <p:sldLayoutId id="2147483674" r:id="rId11"/>
    <p:sldLayoutId id="2147483675" r:id="rId12"/>
    <p:sldLayoutId id="2147483676" r:id="rId13"/>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Times New Roman" pitchFamily="18" charset="0"/>
        </a:defRPr>
      </a:lvl2pPr>
      <a:lvl3pPr algn="ctr" rtl="0" eaLnBrk="0" fontAlgn="base" hangingPunct="0">
        <a:spcBef>
          <a:spcPct val="0"/>
        </a:spcBef>
        <a:spcAft>
          <a:spcPct val="0"/>
        </a:spcAft>
        <a:defRPr sz="4400">
          <a:solidFill>
            <a:schemeClr val="tx2"/>
          </a:solidFill>
          <a:latin typeface="Times New Roman" pitchFamily="18" charset="0"/>
        </a:defRPr>
      </a:lvl3pPr>
      <a:lvl4pPr algn="ctr" rtl="0" eaLnBrk="0" fontAlgn="base" hangingPunct="0">
        <a:spcBef>
          <a:spcPct val="0"/>
        </a:spcBef>
        <a:spcAft>
          <a:spcPct val="0"/>
        </a:spcAft>
        <a:defRPr sz="4400">
          <a:solidFill>
            <a:schemeClr val="tx2"/>
          </a:solidFill>
          <a:latin typeface="Times New Roman" pitchFamily="18" charset="0"/>
        </a:defRPr>
      </a:lvl4pPr>
      <a:lvl5pPr algn="ctr" rtl="0" eaLnBrk="0" fontAlgn="base" hangingPunct="0">
        <a:spcBef>
          <a:spcPct val="0"/>
        </a:spcBef>
        <a:spcAft>
          <a:spcPct val="0"/>
        </a:spcAft>
        <a:defRPr sz="4400">
          <a:solidFill>
            <a:schemeClr val="tx2"/>
          </a:solidFill>
          <a:latin typeface="Times New Roman" pitchFamily="18" charset="0"/>
        </a:defRPr>
      </a:lvl5pPr>
      <a:lvl6pPr marL="457200" algn="ctr" rtl="0" eaLnBrk="0" fontAlgn="base" hangingPunct="0">
        <a:spcBef>
          <a:spcPct val="0"/>
        </a:spcBef>
        <a:spcAft>
          <a:spcPct val="0"/>
        </a:spcAft>
        <a:defRPr sz="4400">
          <a:solidFill>
            <a:schemeClr val="tx2"/>
          </a:solidFill>
          <a:latin typeface="Times New Roman" pitchFamily="18" charset="0"/>
        </a:defRPr>
      </a:lvl6pPr>
      <a:lvl7pPr marL="914400" algn="ctr" rtl="0" eaLnBrk="0" fontAlgn="base" hangingPunct="0">
        <a:spcBef>
          <a:spcPct val="0"/>
        </a:spcBef>
        <a:spcAft>
          <a:spcPct val="0"/>
        </a:spcAft>
        <a:defRPr sz="4400">
          <a:solidFill>
            <a:schemeClr val="tx2"/>
          </a:solidFill>
          <a:latin typeface="Times New Roman" pitchFamily="18" charset="0"/>
        </a:defRPr>
      </a:lvl7pPr>
      <a:lvl8pPr marL="1371600" algn="ctr" rtl="0" eaLnBrk="0" fontAlgn="base" hangingPunct="0">
        <a:spcBef>
          <a:spcPct val="0"/>
        </a:spcBef>
        <a:spcAft>
          <a:spcPct val="0"/>
        </a:spcAft>
        <a:defRPr sz="4400">
          <a:solidFill>
            <a:schemeClr val="tx2"/>
          </a:solidFill>
          <a:latin typeface="Times New Roman" pitchFamily="18" charset="0"/>
        </a:defRPr>
      </a:lvl8pPr>
      <a:lvl9pPr marL="1828800" algn="ctr" rtl="0" eaLnBrk="0" fontAlgn="base" hangingPunct="0">
        <a:spcBef>
          <a:spcPct val="0"/>
        </a:spcBef>
        <a:spcAft>
          <a:spcPct val="0"/>
        </a:spcAft>
        <a:defRPr sz="4400">
          <a:solidFill>
            <a:schemeClr val="tx2"/>
          </a:solidFill>
          <a:latin typeface="Times New Roman" pitchFamily="18"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eaLnBrk="0" fontAlgn="base" hangingPunct="0">
        <a:spcBef>
          <a:spcPct val="20000"/>
        </a:spcBef>
        <a:spcAft>
          <a:spcPct val="0"/>
        </a:spcAft>
        <a:buChar char="»"/>
        <a:defRPr sz="2000">
          <a:solidFill>
            <a:schemeClr val="tx1"/>
          </a:solidFill>
          <a:latin typeface="+mn-lt"/>
        </a:defRPr>
      </a:lvl6pPr>
      <a:lvl7pPr marL="2971800" indent="-228600" algn="l" rtl="0" eaLnBrk="0" fontAlgn="base" hangingPunct="0">
        <a:spcBef>
          <a:spcPct val="20000"/>
        </a:spcBef>
        <a:spcAft>
          <a:spcPct val="0"/>
        </a:spcAft>
        <a:buChar char="»"/>
        <a:defRPr sz="2000">
          <a:solidFill>
            <a:schemeClr val="tx1"/>
          </a:solidFill>
          <a:latin typeface="+mn-lt"/>
        </a:defRPr>
      </a:lvl7pPr>
      <a:lvl8pPr marL="3429000" indent="-228600" algn="l" rtl="0" eaLnBrk="0" fontAlgn="base" hangingPunct="0">
        <a:spcBef>
          <a:spcPct val="20000"/>
        </a:spcBef>
        <a:spcAft>
          <a:spcPct val="0"/>
        </a:spcAft>
        <a:buChar char="»"/>
        <a:defRPr sz="2000">
          <a:solidFill>
            <a:schemeClr val="tx1"/>
          </a:solidFill>
          <a:latin typeface="+mn-lt"/>
        </a:defRPr>
      </a:lvl8pPr>
      <a:lvl9pPr marL="3886200" indent="-228600" algn="l" rtl="0" eaLnBrk="0" fontAlgn="base" hangingPunct="0">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8" Type="http://schemas.openxmlformats.org/officeDocument/2006/relationships/image" Target="../media/image12.emf"/><Relationship Id="rId13" Type="http://schemas.openxmlformats.org/officeDocument/2006/relationships/oleObject" Target="../embeddings/oleObject12.bin"/><Relationship Id="rId3" Type="http://schemas.openxmlformats.org/officeDocument/2006/relationships/notesSlide" Target="../notesSlides/notesSlide10.xml"/><Relationship Id="rId7" Type="http://schemas.openxmlformats.org/officeDocument/2006/relationships/oleObject" Target="../embeddings/oleObject9.bin"/><Relationship Id="rId12" Type="http://schemas.openxmlformats.org/officeDocument/2006/relationships/image" Target="../media/image14.emf"/><Relationship Id="rId2" Type="http://schemas.openxmlformats.org/officeDocument/2006/relationships/slideLayout" Target="../slideLayouts/slideLayout4.xml"/><Relationship Id="rId1" Type="http://schemas.openxmlformats.org/officeDocument/2006/relationships/vmlDrawing" Target="../drawings/vmlDrawing3.vml"/><Relationship Id="rId6" Type="http://schemas.openxmlformats.org/officeDocument/2006/relationships/image" Target="../media/image11.emf"/><Relationship Id="rId11" Type="http://schemas.openxmlformats.org/officeDocument/2006/relationships/oleObject" Target="../embeddings/oleObject11.bin"/><Relationship Id="rId5" Type="http://schemas.openxmlformats.org/officeDocument/2006/relationships/oleObject" Target="../embeddings/oleObject8.bin"/><Relationship Id="rId10" Type="http://schemas.openxmlformats.org/officeDocument/2006/relationships/image" Target="../media/image13.emf"/><Relationship Id="rId4" Type="http://schemas.openxmlformats.org/officeDocument/2006/relationships/image" Target="../media/image16.emf"/><Relationship Id="rId9" Type="http://schemas.openxmlformats.org/officeDocument/2006/relationships/oleObject" Target="../embeddings/oleObject10.bin"/><Relationship Id="rId14" Type="http://schemas.openxmlformats.org/officeDocument/2006/relationships/image" Target="../media/image15.emf"/></Relationships>
</file>

<file path=ppt/slides/_rels/slide12.xml.rels><?xml version="1.0" encoding="UTF-8" standalone="yes"?>
<Relationships xmlns="http://schemas.openxmlformats.org/package/2006/relationships"><Relationship Id="rId8" Type="http://schemas.openxmlformats.org/officeDocument/2006/relationships/image" Target="../media/image18.emf"/><Relationship Id="rId13" Type="http://schemas.openxmlformats.org/officeDocument/2006/relationships/oleObject" Target="../embeddings/oleObject17.bin"/><Relationship Id="rId3" Type="http://schemas.openxmlformats.org/officeDocument/2006/relationships/notesSlide" Target="../notesSlides/notesSlide11.xml"/><Relationship Id="rId7" Type="http://schemas.openxmlformats.org/officeDocument/2006/relationships/oleObject" Target="../embeddings/oleObject14.bin"/><Relationship Id="rId12" Type="http://schemas.openxmlformats.org/officeDocument/2006/relationships/image" Target="../media/image20.emf"/><Relationship Id="rId2" Type="http://schemas.openxmlformats.org/officeDocument/2006/relationships/slideLayout" Target="../slideLayouts/slideLayout4.xml"/><Relationship Id="rId1" Type="http://schemas.openxmlformats.org/officeDocument/2006/relationships/vmlDrawing" Target="../drawings/vmlDrawing4.vml"/><Relationship Id="rId6" Type="http://schemas.openxmlformats.org/officeDocument/2006/relationships/image" Target="../media/image17.emf"/><Relationship Id="rId11" Type="http://schemas.openxmlformats.org/officeDocument/2006/relationships/oleObject" Target="../embeddings/oleObject16.bin"/><Relationship Id="rId5" Type="http://schemas.openxmlformats.org/officeDocument/2006/relationships/oleObject" Target="../embeddings/oleObject13.bin"/><Relationship Id="rId10" Type="http://schemas.openxmlformats.org/officeDocument/2006/relationships/image" Target="../media/image19.emf"/><Relationship Id="rId4" Type="http://schemas.openxmlformats.org/officeDocument/2006/relationships/image" Target="../media/image22.emf"/><Relationship Id="rId9" Type="http://schemas.openxmlformats.org/officeDocument/2006/relationships/oleObject" Target="../embeddings/oleObject15.bin"/><Relationship Id="rId14" Type="http://schemas.openxmlformats.org/officeDocument/2006/relationships/image" Target="../media/image21.emf"/></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23.jpeg"/><Relationship Id="rId2" Type="http://schemas.openxmlformats.org/officeDocument/2006/relationships/notesSlide" Target="../notesSlides/notesSlide13.xml"/><Relationship Id="rId1" Type="http://schemas.openxmlformats.org/officeDocument/2006/relationships/slideLayout" Target="../slideLayouts/slideLayout13.xml"/><Relationship Id="rId4" Type="http://schemas.openxmlformats.org/officeDocument/2006/relationships/image" Target="../media/image24.jpeg"/></Relationships>
</file>

<file path=ppt/slides/_rels/slide15.xml.rels><?xml version="1.0" encoding="UTF-8" standalone="yes"?>
<Relationships xmlns="http://schemas.openxmlformats.org/package/2006/relationships"><Relationship Id="rId8" Type="http://schemas.openxmlformats.org/officeDocument/2006/relationships/image" Target="../media/image26.emf"/><Relationship Id="rId13" Type="http://schemas.openxmlformats.org/officeDocument/2006/relationships/oleObject" Target="../embeddings/oleObject22.bin"/><Relationship Id="rId3" Type="http://schemas.openxmlformats.org/officeDocument/2006/relationships/notesSlide" Target="../notesSlides/notesSlide14.xml"/><Relationship Id="rId7" Type="http://schemas.openxmlformats.org/officeDocument/2006/relationships/oleObject" Target="../embeddings/oleObject19.bin"/><Relationship Id="rId12" Type="http://schemas.openxmlformats.org/officeDocument/2006/relationships/image" Target="../media/image28.emf"/><Relationship Id="rId2" Type="http://schemas.openxmlformats.org/officeDocument/2006/relationships/slideLayout" Target="../slideLayouts/slideLayout4.xml"/><Relationship Id="rId1" Type="http://schemas.openxmlformats.org/officeDocument/2006/relationships/vmlDrawing" Target="../drawings/vmlDrawing5.vml"/><Relationship Id="rId6" Type="http://schemas.openxmlformats.org/officeDocument/2006/relationships/image" Target="../media/image25.emf"/><Relationship Id="rId11" Type="http://schemas.openxmlformats.org/officeDocument/2006/relationships/oleObject" Target="../embeddings/oleObject21.bin"/><Relationship Id="rId5" Type="http://schemas.openxmlformats.org/officeDocument/2006/relationships/oleObject" Target="../embeddings/oleObject18.bin"/><Relationship Id="rId10" Type="http://schemas.openxmlformats.org/officeDocument/2006/relationships/image" Target="../media/image27.emf"/><Relationship Id="rId4" Type="http://schemas.openxmlformats.org/officeDocument/2006/relationships/image" Target="../media/image30.emf"/><Relationship Id="rId9" Type="http://schemas.openxmlformats.org/officeDocument/2006/relationships/oleObject" Target="../embeddings/oleObject20.bin"/><Relationship Id="rId14" Type="http://schemas.openxmlformats.org/officeDocument/2006/relationships/image" Target="../media/image29.emf"/></Relationships>
</file>

<file path=ppt/slides/_rels/slide16.xml.rels><?xml version="1.0" encoding="UTF-8" standalone="yes"?>
<Relationships xmlns="http://schemas.openxmlformats.org/package/2006/relationships"><Relationship Id="rId8" Type="http://schemas.openxmlformats.org/officeDocument/2006/relationships/image" Target="../media/image32.emf"/><Relationship Id="rId13" Type="http://schemas.openxmlformats.org/officeDocument/2006/relationships/oleObject" Target="../embeddings/oleObject27.bin"/><Relationship Id="rId3" Type="http://schemas.openxmlformats.org/officeDocument/2006/relationships/notesSlide" Target="../notesSlides/notesSlide15.xml"/><Relationship Id="rId7" Type="http://schemas.openxmlformats.org/officeDocument/2006/relationships/oleObject" Target="../embeddings/oleObject24.bin"/><Relationship Id="rId12" Type="http://schemas.openxmlformats.org/officeDocument/2006/relationships/image" Target="../media/image34.emf"/><Relationship Id="rId2" Type="http://schemas.openxmlformats.org/officeDocument/2006/relationships/slideLayout" Target="../slideLayouts/slideLayout4.xml"/><Relationship Id="rId1" Type="http://schemas.openxmlformats.org/officeDocument/2006/relationships/vmlDrawing" Target="../drawings/vmlDrawing6.vml"/><Relationship Id="rId6" Type="http://schemas.openxmlformats.org/officeDocument/2006/relationships/image" Target="../media/image31.emf"/><Relationship Id="rId11" Type="http://schemas.openxmlformats.org/officeDocument/2006/relationships/oleObject" Target="../embeddings/oleObject26.bin"/><Relationship Id="rId5" Type="http://schemas.openxmlformats.org/officeDocument/2006/relationships/oleObject" Target="../embeddings/oleObject23.bin"/><Relationship Id="rId10" Type="http://schemas.openxmlformats.org/officeDocument/2006/relationships/image" Target="../media/image33.emf"/><Relationship Id="rId4" Type="http://schemas.openxmlformats.org/officeDocument/2006/relationships/image" Target="../media/image36.emf"/><Relationship Id="rId9" Type="http://schemas.openxmlformats.org/officeDocument/2006/relationships/oleObject" Target="../embeddings/oleObject25.bin"/><Relationship Id="rId14" Type="http://schemas.openxmlformats.org/officeDocument/2006/relationships/image" Target="../media/image35.emf"/></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3" Type="http://schemas.openxmlformats.org/officeDocument/2006/relationships/image" Target="../media/image37.png"/><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3" Type="http://schemas.openxmlformats.org/officeDocument/2006/relationships/image" Target="../media/image38.png"/><Relationship Id="rId2" Type="http://schemas.openxmlformats.org/officeDocument/2006/relationships/notesSlide" Target="../notesSlides/notesSlide21.xml"/><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3" Type="http://schemas.openxmlformats.org/officeDocument/2006/relationships/image" Target="../media/image39.png"/><Relationship Id="rId2" Type="http://schemas.openxmlformats.org/officeDocument/2006/relationships/notesSlide" Target="../notesSlides/notesSlide22.xml"/><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slide" Target="slide7.xml"/><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8" Type="http://schemas.openxmlformats.org/officeDocument/2006/relationships/image" Target="../media/image2.emf"/><Relationship Id="rId3" Type="http://schemas.openxmlformats.org/officeDocument/2006/relationships/notesSlide" Target="../notesSlides/notesSlide6.xml"/><Relationship Id="rId7" Type="http://schemas.openxmlformats.org/officeDocument/2006/relationships/oleObject" Target="../embeddings/oleObject2.bin"/><Relationship Id="rId2" Type="http://schemas.openxmlformats.org/officeDocument/2006/relationships/slideLayout" Target="../slideLayouts/slideLayout4.xml"/><Relationship Id="rId1" Type="http://schemas.openxmlformats.org/officeDocument/2006/relationships/vmlDrawing" Target="../drawings/vmlDrawing1.vml"/><Relationship Id="rId6" Type="http://schemas.openxmlformats.org/officeDocument/2006/relationships/image" Target="../media/image1.emf"/><Relationship Id="rId5" Type="http://schemas.openxmlformats.org/officeDocument/2006/relationships/oleObject" Target="../embeddings/oleObject1.bin"/><Relationship Id="rId4" Type="http://schemas.openxmlformats.org/officeDocument/2006/relationships/image" Target="../media/image3.emf"/></Relationships>
</file>

<file path=ppt/slides/_rels/slide7.xml.rels><?xml version="1.0" encoding="UTF-8" standalone="yes"?>
<Relationships xmlns="http://schemas.openxmlformats.org/package/2006/relationships"><Relationship Id="rId8" Type="http://schemas.openxmlformats.org/officeDocument/2006/relationships/oleObject" Target="../embeddings/oleObject4.bin"/><Relationship Id="rId13" Type="http://schemas.openxmlformats.org/officeDocument/2006/relationships/image" Target="../media/image7.emf"/><Relationship Id="rId3" Type="http://schemas.openxmlformats.org/officeDocument/2006/relationships/notesSlide" Target="../notesSlides/notesSlide7.xml"/><Relationship Id="rId7" Type="http://schemas.openxmlformats.org/officeDocument/2006/relationships/image" Target="../media/image4.emf"/><Relationship Id="rId12" Type="http://schemas.openxmlformats.org/officeDocument/2006/relationships/oleObject" Target="../embeddings/oleObject6.bin"/><Relationship Id="rId2" Type="http://schemas.openxmlformats.org/officeDocument/2006/relationships/slideLayout" Target="../slideLayouts/slideLayout4.xml"/><Relationship Id="rId1" Type="http://schemas.openxmlformats.org/officeDocument/2006/relationships/vmlDrawing" Target="../drawings/vmlDrawing2.vml"/><Relationship Id="rId6" Type="http://schemas.openxmlformats.org/officeDocument/2006/relationships/oleObject" Target="../embeddings/oleObject3.bin"/><Relationship Id="rId11" Type="http://schemas.openxmlformats.org/officeDocument/2006/relationships/image" Target="../media/image6.emf"/><Relationship Id="rId5" Type="http://schemas.openxmlformats.org/officeDocument/2006/relationships/image" Target="../media/image9.emf"/><Relationship Id="rId15" Type="http://schemas.openxmlformats.org/officeDocument/2006/relationships/image" Target="../media/image8.emf"/><Relationship Id="rId10" Type="http://schemas.openxmlformats.org/officeDocument/2006/relationships/oleObject" Target="../embeddings/oleObject5.bin"/><Relationship Id="rId4" Type="http://schemas.openxmlformats.org/officeDocument/2006/relationships/slide" Target="slide5.xml"/><Relationship Id="rId9" Type="http://schemas.openxmlformats.org/officeDocument/2006/relationships/image" Target="../media/image5.emf"/><Relationship Id="rId14" Type="http://schemas.openxmlformats.org/officeDocument/2006/relationships/oleObject" Target="../embeddings/oleObject7.bin"/></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D9D9D9"/>
        </a:solidFill>
        <a:effectLst/>
      </p:bgPr>
    </p:bg>
    <p:spTree>
      <p:nvGrpSpPr>
        <p:cNvPr id="1" name=""/>
        <p:cNvGrpSpPr/>
        <p:nvPr/>
      </p:nvGrpSpPr>
      <p:grpSpPr>
        <a:xfrm>
          <a:off x="0" y="0"/>
          <a:ext cx="0" cy="0"/>
          <a:chOff x="0" y="0"/>
          <a:chExt cx="0" cy="0"/>
        </a:xfrm>
      </p:grpSpPr>
      <p:sp>
        <p:nvSpPr>
          <p:cNvPr id="2050" name="Text Box 2"/>
          <p:cNvSpPr txBox="1">
            <a:spLocks noChangeArrowheads="1"/>
          </p:cNvSpPr>
          <p:nvPr/>
        </p:nvSpPr>
        <p:spPr bwMode="auto">
          <a:xfrm>
            <a:off x="0" y="152400"/>
            <a:ext cx="9144000" cy="6434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457200" indent="-457200">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828800" indent="-4572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lvl="3">
              <a:defRPr/>
            </a:pPr>
            <a:r>
              <a:rPr lang="en-US" b="1" u="sng" dirty="0" smtClean="0">
                <a:latin typeface="Comic Sans MS" pitchFamily="66" charset="0"/>
              </a:rPr>
              <a:t>Chemical Bonding: An Introduction</a:t>
            </a:r>
          </a:p>
          <a:p>
            <a:pPr>
              <a:defRPr/>
            </a:pPr>
            <a:endParaRPr lang="en-US" sz="1000" b="1" dirty="0" smtClean="0">
              <a:latin typeface="Comic Sans MS" pitchFamily="66" charset="0"/>
            </a:endParaRPr>
          </a:p>
          <a:p>
            <a:pPr>
              <a:defRPr/>
            </a:pPr>
            <a:r>
              <a:rPr lang="en-US" sz="2800" b="1" dirty="0" smtClean="0">
                <a:solidFill>
                  <a:srgbClr val="660066"/>
                </a:solidFill>
                <a:effectLst>
                  <a:outerShdw blurRad="38100" dist="38100" dir="2700000" algn="tl">
                    <a:srgbClr val="000000">
                      <a:alpha val="43137"/>
                    </a:srgbClr>
                  </a:outerShdw>
                </a:effectLst>
                <a:latin typeface="Comic Sans MS" pitchFamily="66" charset="0"/>
              </a:rPr>
              <a:t>1. chemical bond:</a:t>
            </a:r>
          </a:p>
          <a:p>
            <a:pPr>
              <a:defRPr/>
            </a:pPr>
            <a:endParaRPr lang="en-US" sz="1400" b="1" dirty="0" smtClean="0">
              <a:solidFill>
                <a:srgbClr val="660066"/>
              </a:solidFill>
              <a:effectLst>
                <a:outerShdw blurRad="38100" dist="38100" dir="2700000" algn="tl">
                  <a:srgbClr val="000000">
                    <a:alpha val="43137"/>
                  </a:srgbClr>
                </a:outerShdw>
              </a:effectLst>
              <a:latin typeface="Comic Sans MS" pitchFamily="66" charset="0"/>
            </a:endParaRPr>
          </a:p>
          <a:p>
            <a:pPr>
              <a:defRPr/>
            </a:pPr>
            <a:r>
              <a:rPr lang="en-US" sz="2800" b="1" dirty="0" smtClean="0">
                <a:solidFill>
                  <a:srgbClr val="660066"/>
                </a:solidFill>
                <a:effectLst>
                  <a:outerShdw blurRad="38100" dist="38100" dir="2700000" algn="tl">
                    <a:srgbClr val="000000">
                      <a:alpha val="43137"/>
                    </a:srgbClr>
                  </a:outerShdw>
                </a:effectLst>
                <a:latin typeface="Comic Sans MS" pitchFamily="66" charset="0"/>
              </a:rPr>
              <a:t>	-ionic bond:</a:t>
            </a:r>
          </a:p>
          <a:p>
            <a:pPr>
              <a:defRPr/>
            </a:pPr>
            <a:endParaRPr lang="en-US" sz="1200" b="1" dirty="0" smtClean="0">
              <a:solidFill>
                <a:srgbClr val="660066"/>
              </a:solidFill>
              <a:effectLst>
                <a:outerShdw blurRad="38100" dist="38100" dir="2700000" algn="tl">
                  <a:srgbClr val="000000">
                    <a:alpha val="43137"/>
                  </a:srgbClr>
                </a:outerShdw>
              </a:effectLst>
              <a:latin typeface="Comic Sans MS" pitchFamily="66" charset="0"/>
            </a:endParaRPr>
          </a:p>
          <a:p>
            <a:pPr>
              <a:defRPr/>
            </a:pPr>
            <a:r>
              <a:rPr lang="en-US" sz="2800" b="1" dirty="0" smtClean="0">
                <a:solidFill>
                  <a:srgbClr val="660066"/>
                </a:solidFill>
                <a:effectLst>
                  <a:outerShdw blurRad="38100" dist="38100" dir="2700000" algn="tl">
                    <a:srgbClr val="000000">
                      <a:alpha val="43137"/>
                    </a:srgbClr>
                  </a:outerShdw>
                </a:effectLst>
                <a:latin typeface="Comic Sans MS" pitchFamily="66" charset="0"/>
              </a:rPr>
              <a:t>	-covalent bond:</a:t>
            </a:r>
          </a:p>
          <a:p>
            <a:pPr>
              <a:defRPr/>
            </a:pPr>
            <a:r>
              <a:rPr lang="en-US" sz="2800" b="1" dirty="0" smtClean="0">
                <a:solidFill>
                  <a:srgbClr val="660066"/>
                </a:solidFill>
                <a:effectLst>
                  <a:outerShdw blurRad="38100" dist="38100" dir="2700000" algn="tl">
                    <a:srgbClr val="000000">
                      <a:alpha val="43137"/>
                    </a:srgbClr>
                  </a:outerShdw>
                </a:effectLst>
                <a:latin typeface="Comic Sans MS" pitchFamily="66" charset="0"/>
              </a:rPr>
              <a:t>		-Electronegativity:</a:t>
            </a:r>
          </a:p>
          <a:p>
            <a:pPr>
              <a:defRPr/>
            </a:pPr>
            <a:r>
              <a:rPr lang="en-US" sz="2800" b="1" dirty="0" smtClean="0">
                <a:solidFill>
                  <a:srgbClr val="660066"/>
                </a:solidFill>
                <a:effectLst>
                  <a:outerShdw blurRad="38100" dist="38100" dir="2700000" algn="tl">
                    <a:srgbClr val="000000">
                      <a:alpha val="43137"/>
                    </a:srgbClr>
                  </a:outerShdw>
                </a:effectLst>
                <a:latin typeface="Comic Sans MS" pitchFamily="66" charset="0"/>
              </a:rPr>
              <a:t>		-Polar Covalent:</a:t>
            </a:r>
          </a:p>
          <a:p>
            <a:pPr>
              <a:defRPr/>
            </a:pPr>
            <a:r>
              <a:rPr lang="en-US" sz="2800" b="1" dirty="0" smtClean="0">
                <a:solidFill>
                  <a:srgbClr val="660066"/>
                </a:solidFill>
                <a:effectLst>
                  <a:outerShdw blurRad="38100" dist="38100" dir="2700000" algn="tl">
                    <a:srgbClr val="000000">
                      <a:alpha val="43137"/>
                    </a:srgbClr>
                  </a:outerShdw>
                </a:effectLst>
                <a:latin typeface="Comic Sans MS" pitchFamily="66" charset="0"/>
              </a:rPr>
              <a:t>2. octet rule:</a:t>
            </a:r>
          </a:p>
          <a:p>
            <a:pPr>
              <a:defRPr/>
            </a:pPr>
            <a:r>
              <a:rPr lang="en-US" sz="2800" b="1" dirty="0" smtClean="0">
                <a:solidFill>
                  <a:srgbClr val="660066"/>
                </a:solidFill>
                <a:effectLst>
                  <a:outerShdw blurRad="38100" dist="38100" dir="2700000" algn="tl">
                    <a:srgbClr val="000000">
                      <a:alpha val="43137"/>
                    </a:srgbClr>
                  </a:outerShdw>
                </a:effectLst>
                <a:latin typeface="Comic Sans MS" pitchFamily="66" charset="0"/>
              </a:rPr>
              <a:t>	EXCEPTIONS</a:t>
            </a:r>
          </a:p>
          <a:p>
            <a:pPr>
              <a:defRPr/>
            </a:pPr>
            <a:endParaRPr lang="en-US" sz="1000" b="1" dirty="0" smtClean="0">
              <a:solidFill>
                <a:srgbClr val="660066"/>
              </a:solidFill>
              <a:effectLst>
                <a:outerShdw blurRad="38100" dist="38100" dir="2700000" algn="tl">
                  <a:srgbClr val="000000">
                    <a:alpha val="43137"/>
                  </a:srgbClr>
                </a:outerShdw>
              </a:effectLst>
              <a:latin typeface="Comic Sans MS" pitchFamily="66" charset="0"/>
            </a:endParaRPr>
          </a:p>
          <a:p>
            <a:pPr>
              <a:defRPr/>
            </a:pPr>
            <a:r>
              <a:rPr lang="en-US" sz="2800" b="1" dirty="0" smtClean="0">
                <a:solidFill>
                  <a:srgbClr val="660066"/>
                </a:solidFill>
                <a:effectLst>
                  <a:outerShdw blurRad="38100" dist="38100" dir="2700000" algn="tl">
                    <a:srgbClr val="000000">
                      <a:alpha val="43137"/>
                    </a:srgbClr>
                  </a:outerShdw>
                </a:effectLst>
                <a:latin typeface="Comic Sans MS" pitchFamily="66" charset="0"/>
              </a:rPr>
              <a:t>3. Lewis dot structure</a:t>
            </a:r>
          </a:p>
          <a:p>
            <a:pPr>
              <a:defRPr/>
            </a:pPr>
            <a:endParaRPr lang="en-US" sz="1000" b="1" dirty="0" smtClean="0">
              <a:solidFill>
                <a:srgbClr val="660066"/>
              </a:solidFill>
              <a:effectLst>
                <a:outerShdw blurRad="38100" dist="38100" dir="2700000" algn="tl">
                  <a:srgbClr val="000000">
                    <a:alpha val="43137"/>
                  </a:srgbClr>
                </a:outerShdw>
              </a:effectLst>
              <a:latin typeface="Comic Sans MS" pitchFamily="66" charset="0"/>
            </a:endParaRPr>
          </a:p>
          <a:p>
            <a:pPr>
              <a:buFontTx/>
              <a:buAutoNum type="arabicPeriod" startAt="4"/>
              <a:defRPr/>
            </a:pPr>
            <a:r>
              <a:rPr lang="en-US" sz="2800" b="1" dirty="0" smtClean="0">
                <a:solidFill>
                  <a:srgbClr val="660066"/>
                </a:solidFill>
                <a:effectLst>
                  <a:outerShdw blurRad="38100" dist="38100" dir="2700000" algn="tl">
                    <a:srgbClr val="000000">
                      <a:alpha val="43137"/>
                    </a:srgbClr>
                  </a:outerShdw>
                </a:effectLst>
                <a:latin typeface="Comic Sans MS" pitchFamily="66" charset="0"/>
              </a:rPr>
              <a:t>Formal Charge:</a:t>
            </a:r>
          </a:p>
          <a:p>
            <a:pPr>
              <a:buFontTx/>
              <a:buAutoNum type="arabicPeriod" startAt="4"/>
              <a:defRPr/>
            </a:pPr>
            <a:endParaRPr lang="en-US" sz="2800" b="1" dirty="0" smtClean="0">
              <a:solidFill>
                <a:srgbClr val="800080"/>
              </a:solidFill>
              <a:effectLst>
                <a:outerShdw blurRad="38100" dist="38100" dir="2700000" algn="tl">
                  <a:srgbClr val="000000">
                    <a:alpha val="43137"/>
                  </a:srgbClr>
                </a:outerShdw>
              </a:effectLst>
              <a:latin typeface="Comic Sans MS" pitchFamily="66" charset="0"/>
            </a:endParaRPr>
          </a:p>
          <a:p>
            <a:pPr>
              <a:buFontTx/>
              <a:buAutoNum type="arabicPeriod" startAt="4"/>
              <a:defRPr/>
            </a:pPr>
            <a:r>
              <a:rPr lang="en-US" sz="2800" b="1" dirty="0" smtClean="0">
                <a:solidFill>
                  <a:srgbClr val="660066"/>
                </a:solidFill>
                <a:effectLst>
                  <a:outerShdw blurRad="38100" dist="38100" dir="2700000" algn="tl">
                    <a:srgbClr val="000000">
                      <a:alpha val="43137"/>
                    </a:srgbClr>
                  </a:outerShdw>
                </a:effectLst>
                <a:latin typeface="Comic Sans MS" pitchFamily="66" charset="0"/>
              </a:rPr>
              <a:t>Resonance:</a:t>
            </a:r>
          </a:p>
          <a:p>
            <a:pPr>
              <a:defRPr/>
            </a:pPr>
            <a:r>
              <a:rPr lang="en-US" sz="2800" b="1" dirty="0" smtClean="0">
                <a:solidFill>
                  <a:srgbClr val="660066"/>
                </a:solidFill>
                <a:effectLst>
                  <a:outerShdw blurRad="38100" dist="38100" dir="2700000" algn="tl">
                    <a:srgbClr val="000000">
                      <a:alpha val="43137"/>
                    </a:srgbClr>
                  </a:outerShdw>
                </a:effectLst>
                <a:latin typeface="Comic Sans MS" pitchFamily="66" charset="0"/>
              </a:rPr>
              <a:t>	Isomers:</a:t>
            </a:r>
          </a:p>
        </p:txBody>
      </p:sp>
      <p:sp>
        <p:nvSpPr>
          <p:cNvPr id="2051" name="Text Box 3"/>
          <p:cNvSpPr txBox="1">
            <a:spLocks noChangeArrowheads="1"/>
          </p:cNvSpPr>
          <p:nvPr/>
        </p:nvSpPr>
        <p:spPr bwMode="auto">
          <a:xfrm>
            <a:off x="5181600" y="762000"/>
            <a:ext cx="3810000" cy="5491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r>
              <a:rPr lang="en-US" sz="2800" b="1" dirty="0" smtClean="0">
                <a:solidFill>
                  <a:schemeClr val="accent2"/>
                </a:solidFill>
                <a:effectLst>
                  <a:outerShdw blurRad="38100" dist="38100" dir="2700000" algn="tl">
                    <a:srgbClr val="000000">
                      <a:alpha val="43137"/>
                    </a:srgbClr>
                  </a:outerShdw>
                </a:effectLst>
                <a:latin typeface="Comic Sans MS" pitchFamily="66" charset="0"/>
              </a:rPr>
              <a:t>4. Types of Bonds:</a:t>
            </a:r>
          </a:p>
          <a:p>
            <a:pPr>
              <a:defRPr/>
            </a:pPr>
            <a:endParaRPr lang="en-US" sz="1800" b="1" dirty="0" smtClean="0">
              <a:solidFill>
                <a:schemeClr val="accent2"/>
              </a:solidFill>
              <a:effectLst>
                <a:outerShdw blurRad="38100" dist="38100" dir="2700000" algn="tl">
                  <a:srgbClr val="000000">
                    <a:alpha val="43137"/>
                  </a:srgbClr>
                </a:outerShdw>
              </a:effectLst>
              <a:latin typeface="Comic Sans MS" pitchFamily="66" charset="0"/>
            </a:endParaRPr>
          </a:p>
          <a:p>
            <a:pPr>
              <a:defRPr/>
            </a:pPr>
            <a:r>
              <a:rPr lang="en-US" sz="2800" b="1" dirty="0" smtClean="0">
                <a:solidFill>
                  <a:schemeClr val="accent2"/>
                </a:solidFill>
                <a:effectLst>
                  <a:outerShdw blurRad="38100" dist="38100" dir="2700000" algn="tl">
                    <a:srgbClr val="000000">
                      <a:alpha val="43137"/>
                    </a:srgbClr>
                  </a:outerShdw>
                </a:effectLst>
                <a:latin typeface="Comic Sans MS" pitchFamily="66" charset="0"/>
              </a:rPr>
              <a:t>   -Single vs. double    </a:t>
            </a:r>
          </a:p>
          <a:p>
            <a:pPr>
              <a:defRPr/>
            </a:pPr>
            <a:r>
              <a:rPr lang="en-US" sz="2800" b="1" dirty="0" smtClean="0">
                <a:solidFill>
                  <a:schemeClr val="accent2"/>
                </a:solidFill>
                <a:effectLst>
                  <a:outerShdw blurRad="38100" dist="38100" dir="2700000" algn="tl">
                    <a:srgbClr val="000000">
                      <a:alpha val="43137"/>
                    </a:srgbClr>
                  </a:outerShdw>
                </a:effectLst>
                <a:latin typeface="Comic Sans MS" pitchFamily="66" charset="0"/>
              </a:rPr>
              <a:t>   </a:t>
            </a:r>
            <a:r>
              <a:rPr lang="en-US" sz="2800" b="1" dirty="0" err="1" smtClean="0">
                <a:solidFill>
                  <a:schemeClr val="accent2"/>
                </a:solidFill>
                <a:effectLst>
                  <a:outerShdw blurRad="38100" dist="38100" dir="2700000" algn="tl">
                    <a:srgbClr val="000000">
                      <a:alpha val="43137"/>
                    </a:srgbClr>
                  </a:outerShdw>
                </a:effectLst>
                <a:latin typeface="Comic Sans MS" pitchFamily="66" charset="0"/>
              </a:rPr>
              <a:t>vs.triple</a:t>
            </a:r>
            <a:r>
              <a:rPr lang="en-US" sz="2800" b="1" dirty="0" smtClean="0">
                <a:solidFill>
                  <a:schemeClr val="accent2"/>
                </a:solidFill>
                <a:effectLst>
                  <a:outerShdw blurRad="38100" dist="38100" dir="2700000" algn="tl">
                    <a:srgbClr val="000000">
                      <a:alpha val="43137"/>
                    </a:srgbClr>
                  </a:outerShdw>
                </a:effectLst>
                <a:latin typeface="Comic Sans MS" pitchFamily="66" charset="0"/>
              </a:rPr>
              <a:t> bonds:</a:t>
            </a:r>
          </a:p>
          <a:p>
            <a:pPr>
              <a:defRPr/>
            </a:pPr>
            <a:r>
              <a:rPr lang="en-US" sz="2800" b="1" dirty="0" smtClean="0">
                <a:solidFill>
                  <a:schemeClr val="accent2"/>
                </a:solidFill>
                <a:effectLst>
                  <a:outerShdw blurRad="38100" dist="38100" dir="2700000" algn="tl">
                    <a:srgbClr val="000000">
                      <a:alpha val="43137"/>
                    </a:srgbClr>
                  </a:outerShdw>
                </a:effectLst>
                <a:latin typeface="Comic Sans MS" pitchFamily="66" charset="0"/>
              </a:rPr>
              <a:t>	</a:t>
            </a:r>
          </a:p>
          <a:p>
            <a:pPr>
              <a:defRPr/>
            </a:pPr>
            <a:r>
              <a:rPr lang="en-US" sz="2800" b="1" dirty="0" smtClean="0">
                <a:solidFill>
                  <a:schemeClr val="accent2"/>
                </a:solidFill>
                <a:effectLst>
                  <a:outerShdw blurRad="38100" dist="38100" dir="2700000" algn="tl">
                    <a:srgbClr val="000000">
                      <a:alpha val="43137"/>
                    </a:srgbClr>
                  </a:outerShdw>
                </a:effectLst>
                <a:latin typeface="Comic Sans MS" pitchFamily="66" charset="0"/>
              </a:rPr>
              <a:t>   -Bond Strength:</a:t>
            </a:r>
          </a:p>
          <a:p>
            <a:pPr>
              <a:defRPr/>
            </a:pPr>
            <a:r>
              <a:rPr lang="en-US" sz="2800" b="1" dirty="0" smtClean="0">
                <a:solidFill>
                  <a:schemeClr val="accent2"/>
                </a:solidFill>
                <a:effectLst>
                  <a:outerShdw blurRad="38100" dist="38100" dir="2700000" algn="tl">
                    <a:srgbClr val="000000">
                      <a:alpha val="43137"/>
                    </a:srgbClr>
                  </a:outerShdw>
                </a:effectLst>
                <a:latin typeface="Comic Sans MS" pitchFamily="66" charset="0"/>
              </a:rPr>
              <a:t>   -Bond Length:</a:t>
            </a:r>
          </a:p>
          <a:p>
            <a:pPr>
              <a:defRPr/>
            </a:pPr>
            <a:endParaRPr lang="en-US" sz="2800" b="1" dirty="0" smtClean="0">
              <a:solidFill>
                <a:schemeClr val="accent2"/>
              </a:solidFill>
              <a:effectLst>
                <a:outerShdw blurRad="38100" dist="38100" dir="2700000" algn="tl">
                  <a:srgbClr val="000000">
                    <a:alpha val="43137"/>
                  </a:srgbClr>
                </a:outerShdw>
              </a:effectLst>
              <a:latin typeface="Comic Sans MS" pitchFamily="66" charset="0"/>
            </a:endParaRPr>
          </a:p>
          <a:p>
            <a:pPr>
              <a:defRPr/>
            </a:pPr>
            <a:r>
              <a:rPr lang="en-US" sz="2800" b="1" dirty="0" smtClean="0">
                <a:solidFill>
                  <a:schemeClr val="accent2"/>
                </a:solidFill>
                <a:effectLst>
                  <a:outerShdw blurRad="38100" dist="38100" dir="2700000" algn="tl">
                    <a:srgbClr val="000000">
                      <a:alpha val="43137"/>
                    </a:srgbClr>
                  </a:outerShdw>
                </a:effectLst>
                <a:latin typeface="Comic Sans MS" pitchFamily="66" charset="0"/>
              </a:rPr>
              <a:t>5. VSEPR Model</a:t>
            </a:r>
          </a:p>
          <a:p>
            <a:pPr>
              <a:defRPr/>
            </a:pPr>
            <a:endParaRPr lang="en-US" sz="2800" b="1" dirty="0" smtClean="0">
              <a:solidFill>
                <a:schemeClr val="accent2"/>
              </a:solidFill>
              <a:effectLst>
                <a:outerShdw blurRad="38100" dist="38100" dir="2700000" algn="tl">
                  <a:srgbClr val="000000">
                    <a:alpha val="43137"/>
                  </a:srgbClr>
                </a:outerShdw>
              </a:effectLst>
              <a:latin typeface="Comic Sans MS" pitchFamily="66" charset="0"/>
            </a:endParaRPr>
          </a:p>
          <a:p>
            <a:pPr>
              <a:defRPr/>
            </a:pPr>
            <a:r>
              <a:rPr lang="en-US" sz="2800" b="1" dirty="0" smtClean="0">
                <a:solidFill>
                  <a:schemeClr val="accent2"/>
                </a:solidFill>
                <a:effectLst>
                  <a:outerShdw blurRad="38100" dist="38100" dir="2700000" algn="tl">
                    <a:srgbClr val="000000">
                      <a:alpha val="43137"/>
                    </a:srgbClr>
                  </a:outerShdw>
                </a:effectLst>
                <a:latin typeface="Comic Sans MS" pitchFamily="66" charset="0"/>
              </a:rPr>
              <a:t>6. Polarity of Molecules</a:t>
            </a:r>
          </a:p>
          <a:p>
            <a:pPr>
              <a:defRPr/>
            </a:pPr>
            <a:endParaRPr lang="en-US" sz="2800" dirty="0" smtClean="0">
              <a:latin typeface="Comic Sans MS" pitchFamily="66"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2050">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050">
                                            <p:txEl>
                                              <p:pRg st="4" end="4"/>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2050">
                                            <p:txEl>
                                              <p:pRg st="6" end="6"/>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2050">
                                            <p:txEl>
                                              <p:pRg st="7" end="7"/>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2050">
                                            <p:txEl>
                                              <p:pRg st="8" end="8"/>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0"/>
                                          </p:stCondLst>
                                        </p:cTn>
                                        <p:tgtEl>
                                          <p:spTgt spid="2050">
                                            <p:txEl>
                                              <p:pRg st="9" end="9"/>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2050">
                                            <p:txEl>
                                              <p:pRg st="10" end="10"/>
                                            </p:txEl>
                                          </p:spTgt>
                                        </p:tgtEl>
                                        <p:attrNameLst>
                                          <p:attrName>style.visibility</p:attrName>
                                        </p:attrNameLst>
                                      </p:cBhvr>
                                      <p:to>
                                        <p:strVal val="visible"/>
                                      </p:to>
                                    </p:set>
                                  </p:childTnLst>
                                </p:cTn>
                              </p:par>
                            </p:childTnLst>
                          </p:cTn>
                        </p:par>
                      </p:childTnLst>
                    </p:cTn>
                  </p:par>
                  <p:par>
                    <p:cTn id="21" fill="hold" nodeType="clickPar">
                      <p:stCondLst>
                        <p:cond delay="indefinite"/>
                      </p:stCondLst>
                      <p:childTnLst>
                        <p:par>
                          <p:cTn id="22" fill="hold" nodeType="withGroup">
                            <p:stCondLst>
                              <p:cond delay="0"/>
                            </p:stCondLst>
                            <p:childTnLst>
                              <p:par>
                                <p:cTn id="23" presetID="1" presetClass="entr" presetSubtype="0" fill="hold" nodeType="clickEffect">
                                  <p:stCondLst>
                                    <p:cond delay="0"/>
                                  </p:stCondLst>
                                  <p:childTnLst>
                                    <p:set>
                                      <p:cBhvr>
                                        <p:cTn id="24" dur="1" fill="hold">
                                          <p:stCondLst>
                                            <p:cond delay="0"/>
                                          </p:stCondLst>
                                        </p:cTn>
                                        <p:tgtEl>
                                          <p:spTgt spid="2050">
                                            <p:txEl>
                                              <p:pRg st="12" end="12"/>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2050">
                                            <p:txEl>
                                              <p:pRg st="14" end="14"/>
                                            </p:txEl>
                                          </p:spTgt>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2050">
                                            <p:txEl>
                                              <p:pRg st="16" end="16"/>
                                            </p:txEl>
                                          </p:spTgt>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2050">
                                            <p:txEl>
                                              <p:pRg st="17" end="17"/>
                                            </p:txEl>
                                          </p:spTgt>
                                        </p:tgtEl>
                                        <p:attrNameLst>
                                          <p:attrName>style.visibility</p:attrName>
                                        </p:attrNameLst>
                                      </p:cBhvr>
                                      <p:to>
                                        <p:strVal val="visible"/>
                                      </p:to>
                                    </p:set>
                                  </p:childTnLst>
                                </p:cTn>
                              </p:par>
                            </p:childTnLst>
                          </p:cTn>
                        </p:par>
                      </p:childTnLst>
                    </p:cTn>
                  </p:par>
                  <p:par>
                    <p:cTn id="31" fill="hold" nodeType="clickPar">
                      <p:stCondLst>
                        <p:cond delay="indefinite"/>
                      </p:stCondLst>
                      <p:childTnLst>
                        <p:par>
                          <p:cTn id="32" fill="hold" nodeType="withGroup">
                            <p:stCondLst>
                              <p:cond delay="0"/>
                            </p:stCondLst>
                            <p:childTnLst>
                              <p:par>
                                <p:cTn id="33" presetID="1" presetClass="entr" presetSubtype="0" fill="hold" nodeType="clickEffect">
                                  <p:stCondLst>
                                    <p:cond delay="0"/>
                                  </p:stCondLst>
                                  <p:childTnLst>
                                    <p:set>
                                      <p:cBhvr>
                                        <p:cTn id="34" dur="1" fill="hold">
                                          <p:stCondLst>
                                            <p:cond delay="0"/>
                                          </p:stCondLst>
                                        </p:cTn>
                                        <p:tgtEl>
                                          <p:spTgt spid="2051">
                                            <p:txEl>
                                              <p:pRg st="0" end="0"/>
                                            </p:txEl>
                                          </p:spTgt>
                                        </p:tgtEl>
                                        <p:attrNameLst>
                                          <p:attrName>style.visibility</p:attrName>
                                        </p:attrNameLst>
                                      </p:cBhvr>
                                      <p:to>
                                        <p:strVal val="visible"/>
                                      </p:to>
                                    </p:set>
                                  </p:childTnLst>
                                </p:cTn>
                              </p:par>
                              <p:par>
                                <p:cTn id="35" presetID="1" presetClass="entr" presetSubtype="0" fill="hold" nodeType="withEffect">
                                  <p:stCondLst>
                                    <p:cond delay="0"/>
                                  </p:stCondLst>
                                  <p:childTnLst>
                                    <p:set>
                                      <p:cBhvr>
                                        <p:cTn id="36" dur="1" fill="hold">
                                          <p:stCondLst>
                                            <p:cond delay="0"/>
                                          </p:stCondLst>
                                        </p:cTn>
                                        <p:tgtEl>
                                          <p:spTgt spid="2051">
                                            <p:txEl>
                                              <p:pRg st="2" end="2"/>
                                            </p:txEl>
                                          </p:spTgt>
                                        </p:tgtEl>
                                        <p:attrNameLst>
                                          <p:attrName>style.visibility</p:attrName>
                                        </p:attrNameLst>
                                      </p:cBhvr>
                                      <p:to>
                                        <p:strVal val="visible"/>
                                      </p:to>
                                    </p:set>
                                  </p:childTnLst>
                                </p:cTn>
                              </p:par>
                              <p:par>
                                <p:cTn id="37" presetID="1" presetClass="entr" presetSubtype="0" fill="hold" nodeType="withEffect">
                                  <p:stCondLst>
                                    <p:cond delay="0"/>
                                  </p:stCondLst>
                                  <p:childTnLst>
                                    <p:set>
                                      <p:cBhvr>
                                        <p:cTn id="38" dur="1" fill="hold">
                                          <p:stCondLst>
                                            <p:cond delay="0"/>
                                          </p:stCondLst>
                                        </p:cTn>
                                        <p:tgtEl>
                                          <p:spTgt spid="2051">
                                            <p:txEl>
                                              <p:pRg st="3" end="3"/>
                                            </p:txEl>
                                          </p:spTgt>
                                        </p:tgtEl>
                                        <p:attrNameLst>
                                          <p:attrName>style.visibility</p:attrName>
                                        </p:attrNameLst>
                                      </p:cBhvr>
                                      <p:to>
                                        <p:strVal val="visible"/>
                                      </p:to>
                                    </p:set>
                                  </p:childTnLst>
                                </p:cTn>
                              </p:par>
                              <p:par>
                                <p:cTn id="39" presetID="1" presetClass="entr" presetSubtype="0" fill="hold" nodeType="withEffect">
                                  <p:stCondLst>
                                    <p:cond delay="0"/>
                                  </p:stCondLst>
                                  <p:childTnLst>
                                    <p:set>
                                      <p:cBhvr>
                                        <p:cTn id="40" dur="1" fill="hold">
                                          <p:stCondLst>
                                            <p:cond delay="0"/>
                                          </p:stCondLst>
                                        </p:cTn>
                                        <p:tgtEl>
                                          <p:spTgt spid="2051">
                                            <p:txEl>
                                              <p:pRg st="4" end="4"/>
                                            </p:txEl>
                                          </p:spTgt>
                                        </p:tgtEl>
                                        <p:attrNameLst>
                                          <p:attrName>style.visibility</p:attrName>
                                        </p:attrNameLst>
                                      </p:cBhvr>
                                      <p:to>
                                        <p:strVal val="visible"/>
                                      </p:to>
                                    </p:set>
                                  </p:childTnLst>
                                </p:cTn>
                              </p:par>
                              <p:par>
                                <p:cTn id="41" presetID="1" presetClass="entr" presetSubtype="0" fill="hold" nodeType="withEffect">
                                  <p:stCondLst>
                                    <p:cond delay="0"/>
                                  </p:stCondLst>
                                  <p:childTnLst>
                                    <p:set>
                                      <p:cBhvr>
                                        <p:cTn id="42" dur="1" fill="hold">
                                          <p:stCondLst>
                                            <p:cond delay="0"/>
                                          </p:stCondLst>
                                        </p:cTn>
                                        <p:tgtEl>
                                          <p:spTgt spid="2051">
                                            <p:txEl>
                                              <p:pRg st="5" end="5"/>
                                            </p:txEl>
                                          </p:spTgt>
                                        </p:tgtEl>
                                        <p:attrNameLst>
                                          <p:attrName>style.visibility</p:attrName>
                                        </p:attrNameLst>
                                      </p:cBhvr>
                                      <p:to>
                                        <p:strVal val="visible"/>
                                      </p:to>
                                    </p:set>
                                  </p:childTnLst>
                                </p:cTn>
                              </p:par>
                              <p:par>
                                <p:cTn id="43" presetID="1" presetClass="entr" presetSubtype="0" fill="hold" nodeType="withEffect">
                                  <p:stCondLst>
                                    <p:cond delay="0"/>
                                  </p:stCondLst>
                                  <p:childTnLst>
                                    <p:set>
                                      <p:cBhvr>
                                        <p:cTn id="44" dur="1" fill="hold">
                                          <p:stCondLst>
                                            <p:cond delay="0"/>
                                          </p:stCondLst>
                                        </p:cTn>
                                        <p:tgtEl>
                                          <p:spTgt spid="2051">
                                            <p:txEl>
                                              <p:pRg st="6" end="6"/>
                                            </p:txEl>
                                          </p:spTgt>
                                        </p:tgtEl>
                                        <p:attrNameLst>
                                          <p:attrName>style.visibility</p:attrName>
                                        </p:attrNameLst>
                                      </p:cBhvr>
                                      <p:to>
                                        <p:strVal val="visible"/>
                                      </p:to>
                                    </p:set>
                                  </p:childTnLst>
                                </p:cTn>
                              </p:par>
                            </p:childTnLst>
                          </p:cTn>
                        </p:par>
                      </p:childTnLst>
                    </p:cTn>
                  </p:par>
                  <p:par>
                    <p:cTn id="45" fill="hold" nodeType="clickPar">
                      <p:stCondLst>
                        <p:cond delay="indefinite"/>
                      </p:stCondLst>
                      <p:childTnLst>
                        <p:par>
                          <p:cTn id="46" fill="hold" nodeType="withGroup">
                            <p:stCondLst>
                              <p:cond delay="0"/>
                            </p:stCondLst>
                            <p:childTnLst>
                              <p:par>
                                <p:cTn id="47" presetID="1" presetClass="entr" presetSubtype="0" fill="hold" nodeType="clickEffect">
                                  <p:stCondLst>
                                    <p:cond delay="0"/>
                                  </p:stCondLst>
                                  <p:childTnLst>
                                    <p:set>
                                      <p:cBhvr>
                                        <p:cTn id="48" dur="1" fill="hold">
                                          <p:stCondLst>
                                            <p:cond delay="0"/>
                                          </p:stCondLst>
                                        </p:cTn>
                                        <p:tgtEl>
                                          <p:spTgt spid="2051">
                                            <p:txEl>
                                              <p:pRg st="8" end="8"/>
                                            </p:txEl>
                                          </p:spTgt>
                                        </p:tgtEl>
                                        <p:attrNameLst>
                                          <p:attrName>style.visibility</p:attrName>
                                        </p:attrNameLst>
                                      </p:cBhvr>
                                      <p:to>
                                        <p:strVal val="visible"/>
                                      </p:to>
                                    </p:set>
                                  </p:childTnLst>
                                </p:cTn>
                              </p:par>
                            </p:childTnLst>
                          </p:cTn>
                        </p:par>
                      </p:childTnLst>
                    </p:cTn>
                  </p:par>
                  <p:par>
                    <p:cTn id="49" fill="hold" nodeType="clickPar">
                      <p:stCondLst>
                        <p:cond delay="indefinite"/>
                      </p:stCondLst>
                      <p:childTnLst>
                        <p:par>
                          <p:cTn id="50" fill="hold" nodeType="withGroup">
                            <p:stCondLst>
                              <p:cond delay="0"/>
                            </p:stCondLst>
                            <p:childTnLst>
                              <p:par>
                                <p:cTn id="51" presetID="1" presetClass="entr" presetSubtype="0" fill="hold" nodeType="clickEffect">
                                  <p:stCondLst>
                                    <p:cond delay="0"/>
                                  </p:stCondLst>
                                  <p:childTnLst>
                                    <p:set>
                                      <p:cBhvr>
                                        <p:cTn id="52" dur="1" fill="hold">
                                          <p:stCondLst>
                                            <p:cond delay="0"/>
                                          </p:stCondLst>
                                        </p:cTn>
                                        <p:tgtEl>
                                          <p:spTgt spid="2051">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title"/>
          </p:nvPr>
        </p:nvSpPr>
        <p:spPr/>
        <p:txBody>
          <a:bodyPr/>
          <a:lstStyle/>
          <a:p>
            <a:r>
              <a:rPr lang="en-US" altLang="en-US" smtClean="0">
                <a:ea typeface="MS PGothic" panose="020B0600070205080204" pitchFamily="34" charset="-128"/>
              </a:rPr>
              <a:t>Writing Lewis Structures</a:t>
            </a:r>
            <a:endParaRPr lang="en-IN" altLang="en-US" sz="2000" smtClean="0">
              <a:ea typeface="MS PGothic" panose="020B0600070205080204" pitchFamily="34" charset="-128"/>
            </a:endParaRPr>
          </a:p>
        </p:txBody>
      </p:sp>
      <p:sp>
        <p:nvSpPr>
          <p:cNvPr id="3" name="Content Placeholder 2"/>
          <p:cNvSpPr>
            <a:spLocks noGrp="1"/>
          </p:cNvSpPr>
          <p:nvPr>
            <p:ph idx="1"/>
          </p:nvPr>
        </p:nvSpPr>
        <p:spPr>
          <a:xfrm>
            <a:off x="457200" y="1600200"/>
            <a:ext cx="8229600" cy="2895600"/>
          </a:xfrm>
        </p:spPr>
        <p:txBody>
          <a:bodyPr/>
          <a:lstStyle/>
          <a:p>
            <a:pPr>
              <a:defRPr/>
            </a:pPr>
            <a:r>
              <a:rPr lang="en-US" sz="2400" dirty="0">
                <a:ea typeface="ＭＳ Ｐゴシック" charset="0"/>
              </a:rPr>
              <a:t>The dominant Lewis structure:</a:t>
            </a:r>
          </a:p>
          <a:p>
            <a:pPr marL="740664" indent="-283464">
              <a:buClr>
                <a:schemeClr val="bg2"/>
              </a:buClr>
              <a:buFont typeface="Arial" pitchFamily="34" charset="0"/>
              <a:buChar char="–"/>
              <a:defRPr/>
            </a:pPr>
            <a:r>
              <a:rPr lang="en-US" sz="2400" dirty="0">
                <a:ea typeface="ＭＳ Ｐゴシック" charset="0"/>
              </a:rPr>
              <a:t>is the one in which atoms have formal charges closest to zero.</a:t>
            </a:r>
          </a:p>
          <a:p>
            <a:pPr marL="740664" indent="-283464">
              <a:buClr>
                <a:schemeClr val="bg2"/>
              </a:buClr>
              <a:buFont typeface="Arial" pitchFamily="34" charset="0"/>
              <a:buChar char="–"/>
              <a:defRPr/>
            </a:pPr>
            <a:r>
              <a:rPr lang="en-US" sz="2400" dirty="0">
                <a:ea typeface="ＭＳ Ｐゴシック" charset="0"/>
              </a:rPr>
              <a:t>puts a negative formal charge on the most electronegative atom.</a:t>
            </a:r>
          </a:p>
          <a:p>
            <a:pPr>
              <a:defRPr/>
            </a:pPr>
            <a:r>
              <a:rPr lang="en-US" sz="2400" dirty="0">
                <a:ea typeface="ＭＳ Ｐゴシック" charset="0"/>
              </a:rPr>
              <a:t>As such, it can be used to decide which structure is best.</a:t>
            </a:r>
          </a:p>
        </p:txBody>
      </p:sp>
      <p:pic>
        <p:nvPicPr>
          <p:cNvPr id="13316" name="Picture 2" descr="Three potential Lewis structures are shown for N C S minus, along with the formal charge for each atom. The first structure is a C single bonded left to N, which has three pairs of dots, and triple bonded right to S, which has one pair of dots. The entire molecule has a negative charge. The N has a formal charge of negative 2, C has a formal charge of 0, and S has a formal charge of positive 1. The second structure is a C double bonded left to N and right to S, each of which have two pairs of dots. The entire molecule has a negative charge. The N has a formal charge of negative 1, and C and S each have a formal charge of 0. The third structure is a C triple bonded left to N, which has one pair of dots, and single bonded right to S, which has three pairs of dots. The entire molecule has a negative charge. The N and C each have a formal charge of 0, and S has a formal charge of negative 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09613" y="4876800"/>
            <a:ext cx="7724775" cy="893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slow"/>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Number Placeholder 5"/>
          <p:cNvSpPr>
            <a:spLocks noGrp="1"/>
          </p:cNvSpPr>
          <p:nvPr>
            <p:ph type="sldNum" sz="quarter" idx="12"/>
          </p:nvPr>
        </p:nvSpPr>
        <p:spPr>
          <a:xfrm>
            <a:off x="3124200" y="6248400"/>
            <a:ext cx="28956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a:fld id="{662BDF50-8EA4-4282-87BD-11526C37823B}" type="slidenum">
              <a:rPr lang="en-US" altLang="en-US" sz="1400"/>
              <a:pPr algn="ctr"/>
              <a:t>11</a:t>
            </a:fld>
            <a:endParaRPr lang="en-US" altLang="en-US" sz="1400"/>
          </a:p>
        </p:txBody>
      </p:sp>
      <p:sp>
        <p:nvSpPr>
          <p:cNvPr id="14339" name="Rectangle 2"/>
          <p:cNvSpPr>
            <a:spLocks noGrp="1" noChangeArrowheads="1"/>
          </p:cNvSpPr>
          <p:nvPr>
            <p:ph type="title"/>
          </p:nvPr>
        </p:nvSpPr>
        <p:spPr>
          <a:xfrm>
            <a:off x="685800" y="76200"/>
            <a:ext cx="7772400" cy="914400"/>
          </a:xfrm>
          <a:noFill/>
        </p:spPr>
        <p:txBody>
          <a:bodyPr lIns="90488" tIns="44450" rIns="90488" bIns="44450"/>
          <a:lstStyle/>
          <a:p>
            <a:r>
              <a:rPr lang="en-US" altLang="en-US" sz="3600" smtClean="0"/>
              <a:t>Practice - Assign Formal Charges</a:t>
            </a:r>
          </a:p>
        </p:txBody>
      </p:sp>
      <p:sp>
        <p:nvSpPr>
          <p:cNvPr id="14340" name="Rectangle 3"/>
          <p:cNvSpPr>
            <a:spLocks noGrp="1" noChangeArrowheads="1"/>
          </p:cNvSpPr>
          <p:nvPr>
            <p:ph type="body" sz="half" idx="1"/>
          </p:nvPr>
        </p:nvSpPr>
        <p:spPr>
          <a:xfrm>
            <a:off x="685800" y="1219200"/>
            <a:ext cx="3810000" cy="4876800"/>
          </a:xfrm>
          <a:noFill/>
        </p:spPr>
        <p:txBody>
          <a:bodyPr lIns="90488" tIns="44450" rIns="90488" bIns="44450"/>
          <a:lstStyle/>
          <a:p>
            <a:r>
              <a:rPr lang="en-US" altLang="en-US" smtClean="0"/>
              <a:t>CO</a:t>
            </a:r>
            <a:r>
              <a:rPr lang="en-US" altLang="en-US" baseline="-25000" smtClean="0"/>
              <a:t>2</a:t>
            </a:r>
            <a:endParaRPr lang="en-US" altLang="en-US" smtClean="0"/>
          </a:p>
          <a:p>
            <a:pPr>
              <a:spcBef>
                <a:spcPct val="300000"/>
              </a:spcBef>
            </a:pPr>
            <a:r>
              <a:rPr lang="en-US" altLang="en-US" smtClean="0"/>
              <a:t>SeOF</a:t>
            </a:r>
            <a:r>
              <a:rPr lang="en-US" altLang="en-US" baseline="-25000" smtClean="0"/>
              <a:t>2</a:t>
            </a:r>
            <a:endParaRPr lang="en-US" altLang="en-US" smtClean="0"/>
          </a:p>
          <a:p>
            <a:pPr>
              <a:spcBef>
                <a:spcPct val="300000"/>
              </a:spcBef>
            </a:pPr>
            <a:r>
              <a:rPr lang="en-US" altLang="en-US" smtClean="0"/>
              <a:t>NO</a:t>
            </a:r>
            <a:r>
              <a:rPr lang="en-US" altLang="en-US" baseline="-25000" smtClean="0"/>
              <a:t>2</a:t>
            </a:r>
            <a:r>
              <a:rPr lang="en-US" altLang="en-US" baseline="30000" smtClean="0"/>
              <a:t>-1</a:t>
            </a:r>
          </a:p>
        </p:txBody>
      </p:sp>
      <p:sp>
        <p:nvSpPr>
          <p:cNvPr id="14341" name="Rectangle 4"/>
          <p:cNvSpPr>
            <a:spLocks noGrp="1" noChangeArrowheads="1"/>
          </p:cNvSpPr>
          <p:nvPr>
            <p:ph type="body" sz="half" idx="2"/>
          </p:nvPr>
        </p:nvSpPr>
        <p:spPr>
          <a:xfrm>
            <a:off x="4648200" y="1219200"/>
            <a:ext cx="3810000" cy="4876800"/>
          </a:xfrm>
          <a:noFill/>
        </p:spPr>
        <p:txBody>
          <a:bodyPr lIns="90488" tIns="44450" rIns="90488" bIns="44450"/>
          <a:lstStyle/>
          <a:p>
            <a:r>
              <a:rPr lang="en-US" altLang="en-US" smtClean="0"/>
              <a:t>H</a:t>
            </a:r>
            <a:r>
              <a:rPr lang="en-US" altLang="en-US" baseline="-25000" smtClean="0"/>
              <a:t>3</a:t>
            </a:r>
            <a:r>
              <a:rPr lang="en-US" altLang="en-US" smtClean="0"/>
              <a:t>PO</a:t>
            </a:r>
            <a:r>
              <a:rPr lang="en-US" altLang="en-US" baseline="-25000" smtClean="0"/>
              <a:t>4</a:t>
            </a:r>
            <a:endParaRPr lang="en-US" altLang="en-US" smtClean="0"/>
          </a:p>
          <a:p>
            <a:pPr>
              <a:spcBef>
                <a:spcPct val="300000"/>
              </a:spcBef>
            </a:pPr>
            <a:r>
              <a:rPr lang="en-US" altLang="en-US" smtClean="0"/>
              <a:t>SO</a:t>
            </a:r>
            <a:r>
              <a:rPr lang="en-US" altLang="en-US" baseline="-25000" smtClean="0"/>
              <a:t>3</a:t>
            </a:r>
            <a:r>
              <a:rPr lang="en-US" altLang="en-US" baseline="30000" smtClean="0"/>
              <a:t>-2</a:t>
            </a:r>
            <a:endParaRPr lang="en-US" altLang="en-US" smtClean="0"/>
          </a:p>
          <a:p>
            <a:pPr>
              <a:spcBef>
                <a:spcPct val="300000"/>
              </a:spcBef>
            </a:pPr>
            <a:r>
              <a:rPr lang="en-US" altLang="en-US" smtClean="0"/>
              <a:t>P</a:t>
            </a:r>
            <a:r>
              <a:rPr lang="en-US" altLang="en-US" baseline="-25000" smtClean="0"/>
              <a:t>2</a:t>
            </a:r>
            <a:r>
              <a:rPr lang="en-US" altLang="en-US" smtClean="0"/>
              <a:t>H</a:t>
            </a:r>
            <a:r>
              <a:rPr lang="en-US" altLang="en-US" baseline="-25000" smtClean="0"/>
              <a:t>4</a:t>
            </a:r>
          </a:p>
        </p:txBody>
      </p:sp>
      <p:pic>
        <p:nvPicPr>
          <p:cNvPr id="14342" name="Picture 5" descr="Co2ls"/>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828800" y="1905000"/>
            <a:ext cx="1892300" cy="50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aphicFrame>
        <p:nvGraphicFramePr>
          <p:cNvPr id="74758" name="Object 2"/>
          <p:cNvGraphicFramePr>
            <a:graphicFrameLocks noChangeAspect="1"/>
          </p:cNvGraphicFramePr>
          <p:nvPr/>
        </p:nvGraphicFramePr>
        <p:xfrm>
          <a:off x="6048375" y="855663"/>
          <a:ext cx="2867025" cy="2190750"/>
        </p:xfrm>
        <a:graphic>
          <a:graphicData uri="http://schemas.openxmlformats.org/presentationml/2006/ole">
            <mc:AlternateContent xmlns:mc="http://schemas.openxmlformats.org/markup-compatibility/2006">
              <mc:Choice xmlns:v="urn:schemas-microsoft-com:vml" Requires="v">
                <p:oleObj spid="_x0000_s14353" name="ISIS/Draw Sketch" r:id="rId5" imgW="1466823" imgH="1114425" progId="ISISServer">
                  <p:embed/>
                </p:oleObj>
              </mc:Choice>
              <mc:Fallback>
                <p:oleObj name="ISIS/Draw Sketch" r:id="rId5" imgW="1466823" imgH="1114425" progId="ISISServer">
                  <p:embed/>
                  <p:pic>
                    <p:nvPicPr>
                      <p:cNvPr id="0" name="Object 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048375" y="855663"/>
                        <a:ext cx="2867025" cy="21907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4344" name="Object 3"/>
          <p:cNvGraphicFramePr>
            <a:graphicFrameLocks noChangeAspect="1"/>
          </p:cNvGraphicFramePr>
          <p:nvPr/>
        </p:nvGraphicFramePr>
        <p:xfrm>
          <a:off x="1781175" y="2970213"/>
          <a:ext cx="2333625" cy="1898650"/>
        </p:xfrm>
        <a:graphic>
          <a:graphicData uri="http://schemas.openxmlformats.org/presentationml/2006/ole">
            <mc:AlternateContent xmlns:mc="http://schemas.openxmlformats.org/markup-compatibility/2006">
              <mc:Choice xmlns:v="urn:schemas-microsoft-com:vml" Requires="v">
                <p:oleObj spid="_x0000_s14354" name="ISIS/Draw Sketch" r:id="rId7" imgW="990490" imgH="800100" progId="ISISServer">
                  <p:embed/>
                </p:oleObj>
              </mc:Choice>
              <mc:Fallback>
                <p:oleObj name="ISIS/Draw Sketch" r:id="rId7" imgW="990490" imgH="800100" progId="ISISServer">
                  <p:embed/>
                  <p:pic>
                    <p:nvPicPr>
                      <p:cNvPr id="0" name="Object 3"/>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781175" y="2970213"/>
                        <a:ext cx="2333625" cy="18986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4760" name="Object 4"/>
          <p:cNvGraphicFramePr>
            <a:graphicFrameLocks noChangeAspect="1"/>
          </p:cNvGraphicFramePr>
          <p:nvPr/>
        </p:nvGraphicFramePr>
        <p:xfrm>
          <a:off x="6353175" y="2955925"/>
          <a:ext cx="2181225" cy="1774825"/>
        </p:xfrm>
        <a:graphic>
          <a:graphicData uri="http://schemas.openxmlformats.org/presentationml/2006/ole">
            <mc:AlternateContent xmlns:mc="http://schemas.openxmlformats.org/markup-compatibility/2006">
              <mc:Choice xmlns:v="urn:schemas-microsoft-com:vml" Requires="v">
                <p:oleObj spid="_x0000_s14355" name="ISIS/Draw Sketch" r:id="rId9" imgW="990490" imgH="800100" progId="ISISServer">
                  <p:embed/>
                </p:oleObj>
              </mc:Choice>
              <mc:Fallback>
                <p:oleObj name="ISIS/Draw Sketch" r:id="rId9" imgW="990490" imgH="800100" progId="ISISServer">
                  <p:embed/>
                  <p:pic>
                    <p:nvPicPr>
                      <p:cNvPr id="0" name="Object 4"/>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6353175" y="2955925"/>
                        <a:ext cx="2181225" cy="17748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4346" name="Object 5"/>
          <p:cNvGraphicFramePr>
            <a:graphicFrameLocks noChangeAspect="1"/>
          </p:cNvGraphicFramePr>
          <p:nvPr/>
        </p:nvGraphicFramePr>
        <p:xfrm>
          <a:off x="1905000" y="5181600"/>
          <a:ext cx="2362200" cy="1117600"/>
        </p:xfrm>
        <a:graphic>
          <a:graphicData uri="http://schemas.openxmlformats.org/presentationml/2006/ole">
            <mc:AlternateContent xmlns:mc="http://schemas.openxmlformats.org/markup-compatibility/2006">
              <mc:Choice xmlns:v="urn:schemas-microsoft-com:vml" Requires="v">
                <p:oleObj spid="_x0000_s14356" name="ISIS/Draw Sketch" r:id="rId11" imgW="1019130" imgH="466635" progId="ISISServer">
                  <p:embed/>
                </p:oleObj>
              </mc:Choice>
              <mc:Fallback>
                <p:oleObj name="ISIS/Draw Sketch" r:id="rId11" imgW="1019130" imgH="466635" progId="ISISServer">
                  <p:embed/>
                  <p:pic>
                    <p:nvPicPr>
                      <p:cNvPr id="0" name="Object 5"/>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1905000" y="5181600"/>
                        <a:ext cx="2362200" cy="1117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4762" name="Object 6"/>
          <p:cNvGraphicFramePr>
            <a:graphicFrameLocks noChangeAspect="1"/>
          </p:cNvGraphicFramePr>
          <p:nvPr/>
        </p:nvGraphicFramePr>
        <p:xfrm>
          <a:off x="6248400" y="5029200"/>
          <a:ext cx="2371725" cy="1397000"/>
        </p:xfrm>
        <a:graphic>
          <a:graphicData uri="http://schemas.openxmlformats.org/presentationml/2006/ole">
            <mc:AlternateContent xmlns:mc="http://schemas.openxmlformats.org/markup-compatibility/2006">
              <mc:Choice xmlns:v="urn:schemas-microsoft-com:vml" Requires="v">
                <p:oleObj spid="_x0000_s14357" name="ISIS/Draw Sketch" r:id="rId13" imgW="1104778" imgH="638085" progId="ISISServer">
                  <p:embed/>
                </p:oleObj>
              </mc:Choice>
              <mc:Fallback>
                <p:oleObj name="ISIS/Draw Sketch" r:id="rId13" imgW="1104778" imgH="638085" progId="ISISServer">
                  <p:embed/>
                  <p:pic>
                    <p:nvPicPr>
                      <p:cNvPr id="0" name="Object 6"/>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6248400" y="5029200"/>
                        <a:ext cx="2371725" cy="1397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ransition>
    <p:fade thruBlk="1"/>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74758"/>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74760"/>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7476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Slide Number Placeholder 5"/>
          <p:cNvSpPr>
            <a:spLocks noGrp="1"/>
          </p:cNvSpPr>
          <p:nvPr>
            <p:ph type="sldNum" sz="quarter" idx="12"/>
          </p:nvPr>
        </p:nvSpPr>
        <p:spPr>
          <a:xfrm>
            <a:off x="3124200" y="6248400"/>
            <a:ext cx="28956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a:fld id="{DDDD9578-025F-4AA7-AE57-5D8EC998E69C}" type="slidenum">
              <a:rPr lang="en-US" altLang="en-US" sz="1400"/>
              <a:pPr algn="ctr"/>
              <a:t>12</a:t>
            </a:fld>
            <a:endParaRPr lang="en-US" altLang="en-US" sz="1400"/>
          </a:p>
        </p:txBody>
      </p:sp>
      <p:sp>
        <p:nvSpPr>
          <p:cNvPr id="15363" name="Rectangle 2"/>
          <p:cNvSpPr>
            <a:spLocks noGrp="1" noChangeArrowheads="1"/>
          </p:cNvSpPr>
          <p:nvPr>
            <p:ph type="title"/>
          </p:nvPr>
        </p:nvSpPr>
        <p:spPr>
          <a:xfrm>
            <a:off x="685800" y="76200"/>
            <a:ext cx="7772400" cy="914400"/>
          </a:xfrm>
          <a:noFill/>
        </p:spPr>
        <p:txBody>
          <a:bodyPr lIns="90488" tIns="44450" rIns="90488" bIns="44450"/>
          <a:lstStyle/>
          <a:p>
            <a:r>
              <a:rPr lang="en-US" altLang="en-US" sz="3600" smtClean="0"/>
              <a:t>Practice - Assign Formal Charges</a:t>
            </a:r>
          </a:p>
        </p:txBody>
      </p:sp>
      <p:sp>
        <p:nvSpPr>
          <p:cNvPr id="15364" name="Rectangle 3"/>
          <p:cNvSpPr>
            <a:spLocks noGrp="1" noChangeArrowheads="1"/>
          </p:cNvSpPr>
          <p:nvPr>
            <p:ph type="body" sz="half" idx="1"/>
          </p:nvPr>
        </p:nvSpPr>
        <p:spPr>
          <a:xfrm>
            <a:off x="685800" y="1219200"/>
            <a:ext cx="3810000" cy="4876800"/>
          </a:xfrm>
          <a:noFill/>
        </p:spPr>
        <p:txBody>
          <a:bodyPr lIns="90488" tIns="44450" rIns="90488" bIns="44450"/>
          <a:lstStyle/>
          <a:p>
            <a:r>
              <a:rPr lang="en-US" altLang="en-US" smtClean="0"/>
              <a:t>CO</a:t>
            </a:r>
            <a:r>
              <a:rPr lang="en-US" altLang="en-US" baseline="-25000" smtClean="0"/>
              <a:t>2</a:t>
            </a:r>
            <a:endParaRPr lang="en-US" altLang="en-US" smtClean="0"/>
          </a:p>
          <a:p>
            <a:pPr>
              <a:spcBef>
                <a:spcPct val="300000"/>
              </a:spcBef>
            </a:pPr>
            <a:r>
              <a:rPr lang="en-US" altLang="en-US" smtClean="0"/>
              <a:t>SeOF</a:t>
            </a:r>
            <a:r>
              <a:rPr lang="en-US" altLang="en-US" baseline="-25000" smtClean="0"/>
              <a:t>2</a:t>
            </a:r>
            <a:endParaRPr lang="en-US" altLang="en-US" smtClean="0"/>
          </a:p>
          <a:p>
            <a:pPr>
              <a:spcBef>
                <a:spcPct val="300000"/>
              </a:spcBef>
            </a:pPr>
            <a:r>
              <a:rPr lang="en-US" altLang="en-US" smtClean="0"/>
              <a:t>NO</a:t>
            </a:r>
            <a:r>
              <a:rPr lang="en-US" altLang="en-US" baseline="-25000" smtClean="0"/>
              <a:t>2</a:t>
            </a:r>
            <a:r>
              <a:rPr lang="en-US" altLang="en-US" baseline="30000" smtClean="0"/>
              <a:t>-1</a:t>
            </a:r>
          </a:p>
        </p:txBody>
      </p:sp>
      <p:sp>
        <p:nvSpPr>
          <p:cNvPr id="15365" name="Rectangle 4"/>
          <p:cNvSpPr>
            <a:spLocks noGrp="1" noChangeArrowheads="1"/>
          </p:cNvSpPr>
          <p:nvPr>
            <p:ph type="body" sz="half" idx="2"/>
          </p:nvPr>
        </p:nvSpPr>
        <p:spPr>
          <a:xfrm>
            <a:off x="4648200" y="1219200"/>
            <a:ext cx="3810000" cy="4876800"/>
          </a:xfrm>
          <a:noFill/>
        </p:spPr>
        <p:txBody>
          <a:bodyPr lIns="90488" tIns="44450" rIns="90488" bIns="44450"/>
          <a:lstStyle/>
          <a:p>
            <a:r>
              <a:rPr lang="en-US" altLang="en-US" smtClean="0"/>
              <a:t>H</a:t>
            </a:r>
            <a:r>
              <a:rPr lang="en-US" altLang="en-US" baseline="-25000" smtClean="0"/>
              <a:t>3</a:t>
            </a:r>
            <a:r>
              <a:rPr lang="en-US" altLang="en-US" smtClean="0"/>
              <a:t>PO</a:t>
            </a:r>
            <a:r>
              <a:rPr lang="en-US" altLang="en-US" baseline="-25000" smtClean="0"/>
              <a:t>4</a:t>
            </a:r>
            <a:endParaRPr lang="en-US" altLang="en-US" smtClean="0"/>
          </a:p>
          <a:p>
            <a:pPr>
              <a:spcBef>
                <a:spcPct val="300000"/>
              </a:spcBef>
            </a:pPr>
            <a:r>
              <a:rPr lang="en-US" altLang="en-US" smtClean="0"/>
              <a:t>SO</a:t>
            </a:r>
            <a:r>
              <a:rPr lang="en-US" altLang="en-US" baseline="-25000" smtClean="0"/>
              <a:t>3</a:t>
            </a:r>
            <a:r>
              <a:rPr lang="en-US" altLang="en-US" baseline="30000" smtClean="0"/>
              <a:t>-2</a:t>
            </a:r>
            <a:endParaRPr lang="en-US" altLang="en-US" smtClean="0"/>
          </a:p>
          <a:p>
            <a:pPr>
              <a:spcBef>
                <a:spcPct val="300000"/>
              </a:spcBef>
            </a:pPr>
            <a:r>
              <a:rPr lang="en-US" altLang="en-US" smtClean="0"/>
              <a:t>P</a:t>
            </a:r>
            <a:r>
              <a:rPr lang="en-US" altLang="en-US" baseline="-25000" smtClean="0"/>
              <a:t>2</a:t>
            </a:r>
            <a:r>
              <a:rPr lang="en-US" altLang="en-US" smtClean="0"/>
              <a:t>H</a:t>
            </a:r>
            <a:r>
              <a:rPr lang="en-US" altLang="en-US" baseline="-25000" smtClean="0"/>
              <a:t>4</a:t>
            </a:r>
          </a:p>
        </p:txBody>
      </p:sp>
      <p:pic>
        <p:nvPicPr>
          <p:cNvPr id="15366" name="Picture 5" descr="Co2ls"/>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828800" y="1905000"/>
            <a:ext cx="1892300" cy="50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aphicFrame>
        <p:nvGraphicFramePr>
          <p:cNvPr id="15367" name="Object 2"/>
          <p:cNvGraphicFramePr>
            <a:graphicFrameLocks noChangeAspect="1"/>
          </p:cNvGraphicFramePr>
          <p:nvPr/>
        </p:nvGraphicFramePr>
        <p:xfrm>
          <a:off x="6048375" y="855663"/>
          <a:ext cx="2867025" cy="2190750"/>
        </p:xfrm>
        <a:graphic>
          <a:graphicData uri="http://schemas.openxmlformats.org/presentationml/2006/ole">
            <mc:AlternateContent xmlns:mc="http://schemas.openxmlformats.org/markup-compatibility/2006">
              <mc:Choice xmlns:v="urn:schemas-microsoft-com:vml" Requires="v">
                <p:oleObj spid="_x0000_s15388" name="ISIS/Draw Sketch" r:id="rId5" imgW="1466823" imgH="1114425" progId="ISISServer">
                  <p:embed/>
                </p:oleObj>
              </mc:Choice>
              <mc:Fallback>
                <p:oleObj name="ISIS/Draw Sketch" r:id="rId5" imgW="1466823" imgH="1114425" progId="ISISServer">
                  <p:embed/>
                  <p:pic>
                    <p:nvPicPr>
                      <p:cNvPr id="0" name="Object 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048375" y="855663"/>
                        <a:ext cx="2867025" cy="21907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5368" name="Object 3"/>
          <p:cNvGraphicFramePr>
            <a:graphicFrameLocks noChangeAspect="1"/>
          </p:cNvGraphicFramePr>
          <p:nvPr/>
        </p:nvGraphicFramePr>
        <p:xfrm>
          <a:off x="1781175" y="2970213"/>
          <a:ext cx="2333625" cy="1898650"/>
        </p:xfrm>
        <a:graphic>
          <a:graphicData uri="http://schemas.openxmlformats.org/presentationml/2006/ole">
            <mc:AlternateContent xmlns:mc="http://schemas.openxmlformats.org/markup-compatibility/2006">
              <mc:Choice xmlns:v="urn:schemas-microsoft-com:vml" Requires="v">
                <p:oleObj spid="_x0000_s15389" name="ISIS/Draw Sketch" r:id="rId7" imgW="990490" imgH="800100" progId="ISISServer">
                  <p:embed/>
                </p:oleObj>
              </mc:Choice>
              <mc:Fallback>
                <p:oleObj name="ISIS/Draw Sketch" r:id="rId7" imgW="990490" imgH="800100" progId="ISISServer">
                  <p:embed/>
                  <p:pic>
                    <p:nvPicPr>
                      <p:cNvPr id="0" name="Object 3"/>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781175" y="2970213"/>
                        <a:ext cx="2333625" cy="18986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5369" name="Object 4"/>
          <p:cNvGraphicFramePr>
            <a:graphicFrameLocks noChangeAspect="1"/>
          </p:cNvGraphicFramePr>
          <p:nvPr/>
        </p:nvGraphicFramePr>
        <p:xfrm>
          <a:off x="6353175" y="2955925"/>
          <a:ext cx="2181225" cy="1774825"/>
        </p:xfrm>
        <a:graphic>
          <a:graphicData uri="http://schemas.openxmlformats.org/presentationml/2006/ole">
            <mc:AlternateContent xmlns:mc="http://schemas.openxmlformats.org/markup-compatibility/2006">
              <mc:Choice xmlns:v="urn:schemas-microsoft-com:vml" Requires="v">
                <p:oleObj spid="_x0000_s15390" name="ISIS/Draw Sketch" r:id="rId9" imgW="990490" imgH="800100" progId="ISISServer">
                  <p:embed/>
                </p:oleObj>
              </mc:Choice>
              <mc:Fallback>
                <p:oleObj name="ISIS/Draw Sketch" r:id="rId9" imgW="990490" imgH="800100" progId="ISISServer">
                  <p:embed/>
                  <p:pic>
                    <p:nvPicPr>
                      <p:cNvPr id="0" name="Object 4"/>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6353175" y="2955925"/>
                        <a:ext cx="2181225" cy="17748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6809" name="Object 5"/>
          <p:cNvGraphicFramePr>
            <a:graphicFrameLocks noChangeAspect="1"/>
          </p:cNvGraphicFramePr>
          <p:nvPr/>
        </p:nvGraphicFramePr>
        <p:xfrm>
          <a:off x="1905000" y="5181600"/>
          <a:ext cx="2362200" cy="1117600"/>
        </p:xfrm>
        <a:graphic>
          <a:graphicData uri="http://schemas.openxmlformats.org/presentationml/2006/ole">
            <mc:AlternateContent xmlns:mc="http://schemas.openxmlformats.org/markup-compatibility/2006">
              <mc:Choice xmlns:v="urn:schemas-microsoft-com:vml" Requires="v">
                <p:oleObj spid="_x0000_s15391" name="ISIS/Draw Sketch" r:id="rId11" imgW="1019130" imgH="466635" progId="ISISServer">
                  <p:embed/>
                </p:oleObj>
              </mc:Choice>
              <mc:Fallback>
                <p:oleObj name="ISIS/Draw Sketch" r:id="rId11" imgW="1019130" imgH="466635" progId="ISISServer">
                  <p:embed/>
                  <p:pic>
                    <p:nvPicPr>
                      <p:cNvPr id="0" name="Object 5"/>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1905000" y="5181600"/>
                        <a:ext cx="2362200" cy="1117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5371" name="Object 6"/>
          <p:cNvGraphicFramePr>
            <a:graphicFrameLocks noChangeAspect="1"/>
          </p:cNvGraphicFramePr>
          <p:nvPr/>
        </p:nvGraphicFramePr>
        <p:xfrm>
          <a:off x="6248400" y="5029200"/>
          <a:ext cx="2371725" cy="1397000"/>
        </p:xfrm>
        <a:graphic>
          <a:graphicData uri="http://schemas.openxmlformats.org/presentationml/2006/ole">
            <mc:AlternateContent xmlns:mc="http://schemas.openxmlformats.org/markup-compatibility/2006">
              <mc:Choice xmlns:v="urn:schemas-microsoft-com:vml" Requires="v">
                <p:oleObj spid="_x0000_s15392" name="ISIS/Draw Sketch" r:id="rId13" imgW="1104778" imgH="638085" progId="ISISServer">
                  <p:embed/>
                </p:oleObj>
              </mc:Choice>
              <mc:Fallback>
                <p:oleObj name="ISIS/Draw Sketch" r:id="rId13" imgW="1104778" imgH="638085" progId="ISISServer">
                  <p:embed/>
                  <p:pic>
                    <p:nvPicPr>
                      <p:cNvPr id="0" name="Object 6"/>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6248400" y="5029200"/>
                        <a:ext cx="2371725" cy="1397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76811" name="Text Box 11"/>
          <p:cNvSpPr txBox="1">
            <a:spLocks noChangeArrowheads="1"/>
          </p:cNvSpPr>
          <p:nvPr/>
        </p:nvSpPr>
        <p:spPr bwMode="auto">
          <a:xfrm>
            <a:off x="762000" y="1905000"/>
            <a:ext cx="715963"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a:t>all 0</a:t>
            </a:r>
          </a:p>
        </p:txBody>
      </p:sp>
      <p:sp>
        <p:nvSpPr>
          <p:cNvPr id="15373" name="Text Box 12"/>
          <p:cNvSpPr txBox="1">
            <a:spLocks noChangeArrowheads="1"/>
          </p:cNvSpPr>
          <p:nvPr/>
        </p:nvSpPr>
        <p:spPr bwMode="auto">
          <a:xfrm>
            <a:off x="7696200" y="838200"/>
            <a:ext cx="4381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a:t>-1</a:t>
            </a:r>
          </a:p>
        </p:txBody>
      </p:sp>
      <p:sp>
        <p:nvSpPr>
          <p:cNvPr id="76813" name="Text Box 13"/>
          <p:cNvSpPr txBox="1">
            <a:spLocks noChangeArrowheads="1"/>
          </p:cNvSpPr>
          <p:nvPr/>
        </p:nvSpPr>
        <p:spPr bwMode="auto">
          <a:xfrm>
            <a:off x="5181600" y="1752600"/>
            <a:ext cx="1001713"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a:t>P = +1</a:t>
            </a:r>
          </a:p>
          <a:p>
            <a:r>
              <a:rPr lang="en-US" altLang="en-US"/>
              <a:t>rest 0</a:t>
            </a:r>
          </a:p>
        </p:txBody>
      </p:sp>
      <p:sp>
        <p:nvSpPr>
          <p:cNvPr id="76814" name="Text Box 14"/>
          <p:cNvSpPr txBox="1">
            <a:spLocks noChangeArrowheads="1"/>
          </p:cNvSpPr>
          <p:nvPr/>
        </p:nvSpPr>
        <p:spPr bwMode="auto">
          <a:xfrm>
            <a:off x="5181600" y="3657600"/>
            <a:ext cx="1001713"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a:t>S = +1</a:t>
            </a:r>
          </a:p>
          <a:p>
            <a:endParaRPr lang="en-US" altLang="en-US"/>
          </a:p>
        </p:txBody>
      </p:sp>
      <p:sp>
        <p:nvSpPr>
          <p:cNvPr id="76815" name="Text Box 15"/>
          <p:cNvSpPr txBox="1">
            <a:spLocks noChangeArrowheads="1"/>
          </p:cNvSpPr>
          <p:nvPr/>
        </p:nvSpPr>
        <p:spPr bwMode="auto">
          <a:xfrm>
            <a:off x="685800" y="3581400"/>
            <a:ext cx="1136650"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a:t>Se = +1</a:t>
            </a:r>
          </a:p>
          <a:p>
            <a:endParaRPr lang="en-US" altLang="en-US"/>
          </a:p>
        </p:txBody>
      </p:sp>
      <p:sp>
        <p:nvSpPr>
          <p:cNvPr id="15377" name="Text Box 16"/>
          <p:cNvSpPr txBox="1">
            <a:spLocks noChangeArrowheads="1"/>
          </p:cNvSpPr>
          <p:nvPr/>
        </p:nvSpPr>
        <p:spPr bwMode="auto">
          <a:xfrm>
            <a:off x="3048000" y="2971800"/>
            <a:ext cx="4381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a:t>-1</a:t>
            </a:r>
          </a:p>
        </p:txBody>
      </p:sp>
      <p:sp>
        <p:nvSpPr>
          <p:cNvPr id="15378" name="Text Box 17"/>
          <p:cNvSpPr txBox="1">
            <a:spLocks noChangeArrowheads="1"/>
          </p:cNvSpPr>
          <p:nvPr/>
        </p:nvSpPr>
        <p:spPr bwMode="auto">
          <a:xfrm>
            <a:off x="3886200" y="5105400"/>
            <a:ext cx="4381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a:t>-1</a:t>
            </a:r>
          </a:p>
        </p:txBody>
      </p:sp>
      <p:sp>
        <p:nvSpPr>
          <p:cNvPr id="76818" name="Text Box 18"/>
          <p:cNvSpPr txBox="1">
            <a:spLocks noChangeArrowheads="1"/>
          </p:cNvSpPr>
          <p:nvPr/>
        </p:nvSpPr>
        <p:spPr bwMode="auto">
          <a:xfrm>
            <a:off x="5562600" y="5334000"/>
            <a:ext cx="715963"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a:t>all 0</a:t>
            </a:r>
          </a:p>
        </p:txBody>
      </p:sp>
      <p:sp>
        <p:nvSpPr>
          <p:cNvPr id="15380" name="Text Box 19"/>
          <p:cNvSpPr txBox="1">
            <a:spLocks noChangeArrowheads="1"/>
          </p:cNvSpPr>
          <p:nvPr/>
        </p:nvSpPr>
        <p:spPr bwMode="auto">
          <a:xfrm>
            <a:off x="7543800" y="2971800"/>
            <a:ext cx="4381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a:t>-1</a:t>
            </a:r>
          </a:p>
        </p:txBody>
      </p:sp>
      <p:sp>
        <p:nvSpPr>
          <p:cNvPr id="15381" name="Text Box 20"/>
          <p:cNvSpPr txBox="1">
            <a:spLocks noChangeArrowheads="1"/>
          </p:cNvSpPr>
          <p:nvPr/>
        </p:nvSpPr>
        <p:spPr bwMode="auto">
          <a:xfrm>
            <a:off x="8153400" y="3581400"/>
            <a:ext cx="4381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a:t>-1</a:t>
            </a:r>
          </a:p>
        </p:txBody>
      </p:sp>
      <p:sp>
        <p:nvSpPr>
          <p:cNvPr id="15382" name="Text Box 21"/>
          <p:cNvSpPr txBox="1">
            <a:spLocks noChangeArrowheads="1"/>
          </p:cNvSpPr>
          <p:nvPr/>
        </p:nvSpPr>
        <p:spPr bwMode="auto">
          <a:xfrm>
            <a:off x="6705600" y="3657600"/>
            <a:ext cx="4381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a:t>-1</a:t>
            </a:r>
          </a:p>
        </p:txBody>
      </p:sp>
    </p:spTree>
  </p:cSld>
  <p:clrMapOvr>
    <a:masterClrMapping/>
  </p:clrMapOvr>
  <p:transition>
    <p:fade thruBlk="1"/>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6811"/>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6815"/>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76809"/>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76813"/>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76814"/>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7681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6811" grpId="0"/>
      <p:bldP spid="76813" grpId="0"/>
      <p:bldP spid="76814" grpId="0"/>
      <p:bldP spid="76815" grpId="0"/>
      <p:bldP spid="76818" grpId="0"/>
    </p:bldLst>
  </p:timing>
</p:sld>
</file>

<file path=ppt/slides/slide1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6386" name="Slide Number Placeholder 4"/>
          <p:cNvSpPr>
            <a:spLocks noGrp="1"/>
          </p:cNvSpPr>
          <p:nvPr>
            <p:ph type="sldNum" sz="quarter" idx="12"/>
          </p:nvPr>
        </p:nvSpPr>
        <p:spPr>
          <a:xfrm>
            <a:off x="3124200" y="6248400"/>
            <a:ext cx="28956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a:fld id="{4B6C945C-C4F1-4C6B-AA00-E2DF90CA80C9}" type="slidenum">
              <a:rPr lang="en-US" altLang="en-US" sz="1400"/>
              <a:pPr algn="ctr"/>
              <a:t>13</a:t>
            </a:fld>
            <a:endParaRPr lang="en-US" altLang="en-US" sz="1400"/>
          </a:p>
        </p:txBody>
      </p:sp>
      <p:sp>
        <p:nvSpPr>
          <p:cNvPr id="16387" name="Rectangle 2"/>
          <p:cNvSpPr>
            <a:spLocks noGrp="1" noChangeArrowheads="1"/>
          </p:cNvSpPr>
          <p:nvPr>
            <p:ph type="title"/>
          </p:nvPr>
        </p:nvSpPr>
        <p:spPr>
          <a:xfrm>
            <a:off x="628650" y="161925"/>
            <a:ext cx="7772400" cy="1143000"/>
          </a:xfrm>
          <a:noFill/>
        </p:spPr>
        <p:txBody>
          <a:bodyPr lIns="90488" tIns="44450" rIns="90488" bIns="44450"/>
          <a:lstStyle/>
          <a:p>
            <a:r>
              <a:rPr lang="en-US" altLang="en-US" smtClean="0"/>
              <a:t>Resonance</a:t>
            </a:r>
          </a:p>
        </p:txBody>
      </p:sp>
      <p:sp>
        <p:nvSpPr>
          <p:cNvPr id="79875" name="Rectangle 3"/>
          <p:cNvSpPr>
            <a:spLocks noGrp="1" noChangeArrowheads="1"/>
          </p:cNvSpPr>
          <p:nvPr>
            <p:ph type="body" idx="1"/>
          </p:nvPr>
        </p:nvSpPr>
        <p:spPr>
          <a:xfrm>
            <a:off x="152400" y="914400"/>
            <a:ext cx="8763000" cy="4953000"/>
          </a:xfrm>
          <a:noFill/>
        </p:spPr>
        <p:txBody>
          <a:bodyPr lIns="90488" tIns="44450" rIns="90488" bIns="44450"/>
          <a:lstStyle/>
          <a:p>
            <a:r>
              <a:rPr lang="en-US" altLang="en-US" smtClean="0"/>
              <a:t>when there is more than one Lewis structure for a molecule that differ </a:t>
            </a:r>
            <a:r>
              <a:rPr lang="en-US" altLang="en-US" b="1" smtClean="0"/>
              <a:t>only</a:t>
            </a:r>
            <a:r>
              <a:rPr lang="en-US" altLang="en-US" smtClean="0"/>
              <a:t> in the position of the electrons, they are called </a:t>
            </a:r>
            <a:r>
              <a:rPr lang="en-US" altLang="en-US" b="1" smtClean="0">
                <a:solidFill>
                  <a:schemeClr val="hlink"/>
                </a:solidFill>
              </a:rPr>
              <a:t>resonance structures</a:t>
            </a:r>
            <a:endParaRPr lang="en-US" altLang="en-US" sz="3600" b="1" smtClean="0">
              <a:solidFill>
                <a:schemeClr val="hlink"/>
              </a:solidFill>
            </a:endParaRPr>
          </a:p>
          <a:p>
            <a:r>
              <a:rPr lang="en-US" altLang="en-US" smtClean="0"/>
              <a:t>the actual molecule is a combination of the resonance forms – a </a:t>
            </a:r>
            <a:r>
              <a:rPr lang="en-US" altLang="en-US" b="1" smtClean="0">
                <a:solidFill>
                  <a:schemeClr val="hlink"/>
                </a:solidFill>
              </a:rPr>
              <a:t>resonance hybrid</a:t>
            </a:r>
            <a:endParaRPr lang="en-US" altLang="en-US" smtClean="0">
              <a:solidFill>
                <a:schemeClr val="hlink"/>
              </a:solidFill>
            </a:endParaRPr>
          </a:p>
          <a:p>
            <a:pPr lvl="1"/>
            <a:r>
              <a:rPr lang="en-US" altLang="en-US" sz="3200" smtClean="0"/>
              <a:t>it does </a:t>
            </a:r>
            <a:r>
              <a:rPr lang="en-US" altLang="en-US" sz="3200" b="1" smtClean="0"/>
              <a:t>not</a:t>
            </a:r>
            <a:r>
              <a:rPr lang="en-US" altLang="en-US" sz="3200" smtClean="0"/>
              <a:t> resonate between the two forms, though we often draw it that way</a:t>
            </a:r>
          </a:p>
          <a:p>
            <a:r>
              <a:rPr lang="en-US" altLang="en-US" smtClean="0"/>
              <a:t>look for multiple bonds or lone pairs</a:t>
            </a:r>
          </a:p>
        </p:txBody>
      </p:sp>
      <p:grpSp>
        <p:nvGrpSpPr>
          <p:cNvPr id="16389" name="Group 4"/>
          <p:cNvGrpSpPr>
            <a:grpSpLocks/>
          </p:cNvGrpSpPr>
          <p:nvPr/>
        </p:nvGrpSpPr>
        <p:grpSpPr bwMode="auto">
          <a:xfrm>
            <a:off x="1752600" y="5486400"/>
            <a:ext cx="5599113" cy="815975"/>
            <a:chOff x="1104" y="3456"/>
            <a:chExt cx="3527" cy="514"/>
          </a:xfrm>
        </p:grpSpPr>
        <p:sp>
          <p:nvSpPr>
            <p:cNvPr id="16390" name="Line 5"/>
            <p:cNvSpPr>
              <a:spLocks noChangeShapeType="1"/>
            </p:cNvSpPr>
            <p:nvPr/>
          </p:nvSpPr>
          <p:spPr bwMode="auto">
            <a:xfrm>
              <a:off x="2640" y="3648"/>
              <a:ext cx="384" cy="0"/>
            </a:xfrm>
            <a:prstGeom prst="line">
              <a:avLst/>
            </a:prstGeom>
            <a:noFill/>
            <a:ln w="12700">
              <a:solidFill>
                <a:schemeClr val="tx2"/>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en-US"/>
            </a:p>
          </p:txBody>
        </p:sp>
        <p:grpSp>
          <p:nvGrpSpPr>
            <p:cNvPr id="16391" name="Group 6"/>
            <p:cNvGrpSpPr>
              <a:grpSpLocks/>
            </p:cNvGrpSpPr>
            <p:nvPr/>
          </p:nvGrpSpPr>
          <p:grpSpPr bwMode="auto">
            <a:xfrm>
              <a:off x="1104" y="3456"/>
              <a:ext cx="1463" cy="503"/>
              <a:chOff x="2188" y="3216"/>
              <a:chExt cx="1463" cy="503"/>
            </a:xfrm>
          </p:grpSpPr>
          <p:sp>
            <p:nvSpPr>
              <p:cNvPr id="16403" name="Rectangle 7"/>
              <p:cNvSpPr>
                <a:spLocks noChangeArrowheads="1"/>
              </p:cNvSpPr>
              <p:nvPr/>
            </p:nvSpPr>
            <p:spPr bwMode="auto">
              <a:xfrm>
                <a:off x="2572" y="3363"/>
                <a:ext cx="316" cy="2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nSpc>
                    <a:spcPct val="25000"/>
                  </a:lnSpc>
                </a:pPr>
                <a:r>
                  <a:rPr lang="en-US" altLang="en-US" sz="3600">
                    <a:solidFill>
                      <a:schemeClr val="accent2"/>
                    </a:solidFill>
                  </a:rPr>
                  <a:t>••</a:t>
                </a:r>
              </a:p>
              <a:p>
                <a:pPr>
                  <a:lnSpc>
                    <a:spcPct val="30000"/>
                  </a:lnSpc>
                </a:pPr>
                <a:r>
                  <a:rPr lang="en-US" altLang="en-US" sz="3600">
                    <a:solidFill>
                      <a:schemeClr val="accent2"/>
                    </a:solidFill>
                  </a:rPr>
                  <a:t>••</a:t>
                </a:r>
              </a:p>
            </p:txBody>
          </p:sp>
          <p:sp>
            <p:nvSpPr>
              <p:cNvPr id="16404" name="Rectangle 8"/>
              <p:cNvSpPr>
                <a:spLocks noChangeArrowheads="1"/>
              </p:cNvSpPr>
              <p:nvPr/>
            </p:nvSpPr>
            <p:spPr bwMode="auto">
              <a:xfrm>
                <a:off x="3004" y="3363"/>
                <a:ext cx="215" cy="2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nSpc>
                    <a:spcPct val="25000"/>
                  </a:lnSpc>
                </a:pPr>
                <a:r>
                  <a:rPr lang="en-US" altLang="en-US" sz="3600">
                    <a:solidFill>
                      <a:schemeClr val="accent2"/>
                    </a:solidFill>
                  </a:rPr>
                  <a:t>•</a:t>
                </a:r>
              </a:p>
              <a:p>
                <a:pPr>
                  <a:lnSpc>
                    <a:spcPct val="30000"/>
                  </a:lnSpc>
                </a:pPr>
                <a:r>
                  <a:rPr lang="en-US" altLang="en-US" sz="3600">
                    <a:solidFill>
                      <a:schemeClr val="accent2"/>
                    </a:solidFill>
                  </a:rPr>
                  <a:t>•</a:t>
                </a:r>
              </a:p>
            </p:txBody>
          </p:sp>
          <p:sp>
            <p:nvSpPr>
              <p:cNvPr id="16405" name="Rectangle 9"/>
              <p:cNvSpPr>
                <a:spLocks noChangeArrowheads="1"/>
              </p:cNvSpPr>
              <p:nvPr/>
            </p:nvSpPr>
            <p:spPr bwMode="auto">
              <a:xfrm>
                <a:off x="3436" y="3363"/>
                <a:ext cx="215" cy="2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nSpc>
                    <a:spcPct val="25000"/>
                  </a:lnSpc>
                </a:pPr>
                <a:r>
                  <a:rPr lang="en-US" altLang="en-US" sz="3600">
                    <a:solidFill>
                      <a:schemeClr val="accent2"/>
                    </a:solidFill>
                  </a:rPr>
                  <a:t>•</a:t>
                </a:r>
              </a:p>
              <a:p>
                <a:pPr>
                  <a:lnSpc>
                    <a:spcPct val="30000"/>
                  </a:lnSpc>
                </a:pPr>
                <a:r>
                  <a:rPr lang="en-US" altLang="en-US" sz="3600">
                    <a:solidFill>
                      <a:schemeClr val="accent2"/>
                    </a:solidFill>
                  </a:rPr>
                  <a:t>•</a:t>
                </a:r>
              </a:p>
            </p:txBody>
          </p:sp>
          <p:sp>
            <p:nvSpPr>
              <p:cNvPr id="16406" name="Rectangle 10"/>
              <p:cNvSpPr>
                <a:spLocks noChangeArrowheads="1"/>
              </p:cNvSpPr>
              <p:nvPr/>
            </p:nvSpPr>
            <p:spPr bwMode="auto">
              <a:xfrm>
                <a:off x="2188" y="3363"/>
                <a:ext cx="215" cy="2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nSpc>
                    <a:spcPct val="25000"/>
                  </a:lnSpc>
                </a:pPr>
                <a:r>
                  <a:rPr lang="en-US" altLang="en-US" sz="3600">
                    <a:solidFill>
                      <a:schemeClr val="accent2"/>
                    </a:solidFill>
                  </a:rPr>
                  <a:t>•</a:t>
                </a:r>
              </a:p>
              <a:p>
                <a:pPr>
                  <a:lnSpc>
                    <a:spcPct val="30000"/>
                  </a:lnSpc>
                </a:pPr>
                <a:r>
                  <a:rPr lang="en-US" altLang="en-US" sz="3600">
                    <a:solidFill>
                      <a:schemeClr val="accent2"/>
                    </a:solidFill>
                  </a:rPr>
                  <a:t>•</a:t>
                </a:r>
              </a:p>
            </p:txBody>
          </p:sp>
          <p:grpSp>
            <p:nvGrpSpPr>
              <p:cNvPr id="16407" name="Group 11"/>
              <p:cNvGrpSpPr>
                <a:grpSpLocks/>
              </p:cNvGrpSpPr>
              <p:nvPr/>
            </p:nvGrpSpPr>
            <p:grpSpPr bwMode="auto">
              <a:xfrm>
                <a:off x="3195" y="3244"/>
                <a:ext cx="316" cy="475"/>
                <a:chOff x="3111" y="2593"/>
                <a:chExt cx="316" cy="484"/>
              </a:xfrm>
            </p:grpSpPr>
            <p:sp>
              <p:nvSpPr>
                <p:cNvPr id="16411" name="Rectangle 12"/>
                <p:cNvSpPr>
                  <a:spLocks noChangeArrowheads="1"/>
                </p:cNvSpPr>
                <p:nvPr/>
              </p:nvSpPr>
              <p:spPr bwMode="auto">
                <a:xfrm>
                  <a:off x="3111" y="2593"/>
                  <a:ext cx="316" cy="1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nSpc>
                      <a:spcPct val="25000"/>
                    </a:lnSpc>
                  </a:pPr>
                  <a:r>
                    <a:rPr lang="en-US" altLang="en-US" sz="3600">
                      <a:solidFill>
                        <a:schemeClr val="accent2"/>
                      </a:solidFill>
                    </a:rPr>
                    <a:t>••</a:t>
                  </a:r>
                </a:p>
              </p:txBody>
            </p:sp>
            <p:sp>
              <p:nvSpPr>
                <p:cNvPr id="16412" name="Rectangle 13"/>
                <p:cNvSpPr>
                  <a:spLocks noChangeArrowheads="1"/>
                </p:cNvSpPr>
                <p:nvPr/>
              </p:nvSpPr>
              <p:spPr bwMode="auto">
                <a:xfrm>
                  <a:off x="3111" y="2931"/>
                  <a:ext cx="316" cy="1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nSpc>
                      <a:spcPct val="25000"/>
                    </a:lnSpc>
                  </a:pPr>
                  <a:r>
                    <a:rPr lang="en-US" altLang="en-US" sz="3600">
                      <a:solidFill>
                        <a:schemeClr val="accent2"/>
                      </a:solidFill>
                    </a:rPr>
                    <a:t>••</a:t>
                  </a:r>
                </a:p>
              </p:txBody>
            </p:sp>
          </p:grpSp>
          <p:sp>
            <p:nvSpPr>
              <p:cNvPr id="16408" name="Rectangle 14"/>
              <p:cNvSpPr>
                <a:spLocks noChangeArrowheads="1"/>
              </p:cNvSpPr>
              <p:nvPr/>
            </p:nvSpPr>
            <p:spPr bwMode="auto">
              <a:xfrm>
                <a:off x="2313" y="3235"/>
                <a:ext cx="316" cy="14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nSpc>
                    <a:spcPct val="25000"/>
                  </a:lnSpc>
                </a:pPr>
                <a:r>
                  <a:rPr lang="en-US" altLang="en-US" sz="3600">
                    <a:solidFill>
                      <a:schemeClr val="accent2"/>
                    </a:solidFill>
                  </a:rPr>
                  <a:t>••</a:t>
                </a:r>
              </a:p>
            </p:txBody>
          </p:sp>
          <p:sp>
            <p:nvSpPr>
              <p:cNvPr id="16409" name="Rectangle 15"/>
              <p:cNvSpPr>
                <a:spLocks noChangeArrowheads="1"/>
              </p:cNvSpPr>
              <p:nvPr/>
            </p:nvSpPr>
            <p:spPr bwMode="auto">
              <a:xfrm>
                <a:off x="2764" y="3246"/>
                <a:ext cx="316" cy="14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nSpc>
                    <a:spcPct val="25000"/>
                  </a:lnSpc>
                </a:pPr>
                <a:r>
                  <a:rPr lang="en-US" altLang="en-US" sz="3600">
                    <a:solidFill>
                      <a:schemeClr val="accent2"/>
                    </a:solidFill>
                  </a:rPr>
                  <a:t>••</a:t>
                </a:r>
              </a:p>
            </p:txBody>
          </p:sp>
          <p:sp>
            <p:nvSpPr>
              <p:cNvPr id="16410" name="Text Box 16"/>
              <p:cNvSpPr txBox="1">
                <a:spLocks noChangeArrowheads="1"/>
              </p:cNvSpPr>
              <p:nvPr/>
            </p:nvSpPr>
            <p:spPr bwMode="auto">
              <a:xfrm>
                <a:off x="2304" y="3216"/>
                <a:ext cx="1277" cy="4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3600">
                    <a:solidFill>
                      <a:schemeClr val="accent2"/>
                    </a:solidFill>
                  </a:rPr>
                  <a:t>O    S   O</a:t>
                </a:r>
              </a:p>
            </p:txBody>
          </p:sp>
        </p:grpSp>
        <p:grpSp>
          <p:nvGrpSpPr>
            <p:cNvPr id="16392" name="Group 17"/>
            <p:cNvGrpSpPr>
              <a:grpSpLocks/>
            </p:cNvGrpSpPr>
            <p:nvPr/>
          </p:nvGrpSpPr>
          <p:grpSpPr bwMode="auto">
            <a:xfrm>
              <a:off x="3168" y="3456"/>
              <a:ext cx="1463" cy="514"/>
              <a:chOff x="3216" y="3168"/>
              <a:chExt cx="1463" cy="514"/>
            </a:xfrm>
          </p:grpSpPr>
          <p:sp>
            <p:nvSpPr>
              <p:cNvPr id="16393" name="Text Box 18"/>
              <p:cNvSpPr txBox="1">
                <a:spLocks noChangeArrowheads="1"/>
              </p:cNvSpPr>
              <p:nvPr/>
            </p:nvSpPr>
            <p:spPr bwMode="auto">
              <a:xfrm>
                <a:off x="3332" y="3168"/>
                <a:ext cx="1277" cy="4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3600">
                    <a:solidFill>
                      <a:schemeClr val="accent2"/>
                    </a:solidFill>
                  </a:rPr>
                  <a:t>O   S    O</a:t>
                </a:r>
              </a:p>
            </p:txBody>
          </p:sp>
          <p:sp>
            <p:nvSpPr>
              <p:cNvPr id="16394" name="Rectangle 19"/>
              <p:cNvSpPr>
                <a:spLocks noChangeArrowheads="1"/>
              </p:cNvSpPr>
              <p:nvPr/>
            </p:nvSpPr>
            <p:spPr bwMode="auto">
              <a:xfrm>
                <a:off x="3973" y="3312"/>
                <a:ext cx="316" cy="2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nSpc>
                    <a:spcPct val="25000"/>
                  </a:lnSpc>
                </a:pPr>
                <a:r>
                  <a:rPr lang="en-US" altLang="en-US" sz="3600">
                    <a:solidFill>
                      <a:schemeClr val="accent2"/>
                    </a:solidFill>
                  </a:rPr>
                  <a:t>••</a:t>
                </a:r>
              </a:p>
              <a:p>
                <a:pPr>
                  <a:lnSpc>
                    <a:spcPct val="30000"/>
                  </a:lnSpc>
                </a:pPr>
                <a:r>
                  <a:rPr lang="en-US" altLang="en-US" sz="3600">
                    <a:solidFill>
                      <a:schemeClr val="accent2"/>
                    </a:solidFill>
                  </a:rPr>
                  <a:t>••</a:t>
                </a:r>
              </a:p>
            </p:txBody>
          </p:sp>
          <p:sp>
            <p:nvSpPr>
              <p:cNvPr id="16395" name="Rectangle 20"/>
              <p:cNvSpPr>
                <a:spLocks noChangeArrowheads="1"/>
              </p:cNvSpPr>
              <p:nvPr/>
            </p:nvSpPr>
            <p:spPr bwMode="auto">
              <a:xfrm>
                <a:off x="3648" y="3312"/>
                <a:ext cx="215" cy="2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nSpc>
                    <a:spcPct val="25000"/>
                  </a:lnSpc>
                </a:pPr>
                <a:r>
                  <a:rPr lang="en-US" altLang="en-US" sz="3600">
                    <a:solidFill>
                      <a:schemeClr val="accent2"/>
                    </a:solidFill>
                  </a:rPr>
                  <a:t>•</a:t>
                </a:r>
              </a:p>
              <a:p>
                <a:pPr>
                  <a:lnSpc>
                    <a:spcPct val="30000"/>
                  </a:lnSpc>
                </a:pPr>
                <a:r>
                  <a:rPr lang="en-US" altLang="en-US" sz="3600">
                    <a:solidFill>
                      <a:schemeClr val="accent2"/>
                    </a:solidFill>
                  </a:rPr>
                  <a:t>•</a:t>
                </a:r>
              </a:p>
            </p:txBody>
          </p:sp>
          <p:sp>
            <p:nvSpPr>
              <p:cNvPr id="16396" name="Rectangle 21"/>
              <p:cNvSpPr>
                <a:spLocks noChangeArrowheads="1"/>
              </p:cNvSpPr>
              <p:nvPr/>
            </p:nvSpPr>
            <p:spPr bwMode="auto">
              <a:xfrm>
                <a:off x="4464" y="3315"/>
                <a:ext cx="215" cy="2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nSpc>
                    <a:spcPct val="25000"/>
                  </a:lnSpc>
                </a:pPr>
                <a:r>
                  <a:rPr lang="en-US" altLang="en-US" sz="3600">
                    <a:solidFill>
                      <a:schemeClr val="accent2"/>
                    </a:solidFill>
                  </a:rPr>
                  <a:t>•</a:t>
                </a:r>
              </a:p>
              <a:p>
                <a:pPr>
                  <a:lnSpc>
                    <a:spcPct val="30000"/>
                  </a:lnSpc>
                </a:pPr>
                <a:r>
                  <a:rPr lang="en-US" altLang="en-US" sz="3600">
                    <a:solidFill>
                      <a:schemeClr val="accent2"/>
                    </a:solidFill>
                  </a:rPr>
                  <a:t>•</a:t>
                </a:r>
              </a:p>
            </p:txBody>
          </p:sp>
          <p:sp>
            <p:nvSpPr>
              <p:cNvPr id="16397" name="Rectangle 22"/>
              <p:cNvSpPr>
                <a:spLocks noChangeArrowheads="1"/>
              </p:cNvSpPr>
              <p:nvPr/>
            </p:nvSpPr>
            <p:spPr bwMode="auto">
              <a:xfrm>
                <a:off x="3216" y="3315"/>
                <a:ext cx="215" cy="2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nSpc>
                    <a:spcPct val="25000"/>
                  </a:lnSpc>
                </a:pPr>
                <a:r>
                  <a:rPr lang="en-US" altLang="en-US" sz="3600">
                    <a:solidFill>
                      <a:schemeClr val="accent2"/>
                    </a:solidFill>
                  </a:rPr>
                  <a:t>•</a:t>
                </a:r>
              </a:p>
              <a:p>
                <a:pPr>
                  <a:lnSpc>
                    <a:spcPct val="30000"/>
                  </a:lnSpc>
                </a:pPr>
                <a:r>
                  <a:rPr lang="en-US" altLang="en-US" sz="3600">
                    <a:solidFill>
                      <a:schemeClr val="accent2"/>
                    </a:solidFill>
                  </a:rPr>
                  <a:t>•</a:t>
                </a:r>
              </a:p>
            </p:txBody>
          </p:sp>
          <p:grpSp>
            <p:nvGrpSpPr>
              <p:cNvPr id="16398" name="Group 23"/>
              <p:cNvGrpSpPr>
                <a:grpSpLocks/>
              </p:cNvGrpSpPr>
              <p:nvPr/>
            </p:nvGrpSpPr>
            <p:grpSpPr bwMode="auto">
              <a:xfrm>
                <a:off x="3340" y="3207"/>
                <a:ext cx="316" cy="475"/>
                <a:chOff x="3111" y="2593"/>
                <a:chExt cx="316" cy="484"/>
              </a:xfrm>
            </p:grpSpPr>
            <p:sp>
              <p:nvSpPr>
                <p:cNvPr id="16401" name="Rectangle 24"/>
                <p:cNvSpPr>
                  <a:spLocks noChangeArrowheads="1"/>
                </p:cNvSpPr>
                <p:nvPr/>
              </p:nvSpPr>
              <p:spPr bwMode="auto">
                <a:xfrm>
                  <a:off x="3111" y="2593"/>
                  <a:ext cx="316" cy="1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nSpc>
                      <a:spcPct val="25000"/>
                    </a:lnSpc>
                  </a:pPr>
                  <a:r>
                    <a:rPr lang="en-US" altLang="en-US" sz="3600">
                      <a:solidFill>
                        <a:schemeClr val="accent2"/>
                      </a:solidFill>
                    </a:rPr>
                    <a:t>••</a:t>
                  </a:r>
                </a:p>
              </p:txBody>
            </p:sp>
            <p:sp>
              <p:nvSpPr>
                <p:cNvPr id="16402" name="Rectangle 25"/>
                <p:cNvSpPr>
                  <a:spLocks noChangeArrowheads="1"/>
                </p:cNvSpPr>
                <p:nvPr/>
              </p:nvSpPr>
              <p:spPr bwMode="auto">
                <a:xfrm>
                  <a:off x="3111" y="2931"/>
                  <a:ext cx="316" cy="1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nSpc>
                      <a:spcPct val="25000"/>
                    </a:lnSpc>
                  </a:pPr>
                  <a:r>
                    <a:rPr lang="en-US" altLang="en-US" sz="3600">
                      <a:solidFill>
                        <a:schemeClr val="accent2"/>
                      </a:solidFill>
                    </a:rPr>
                    <a:t>••</a:t>
                  </a:r>
                </a:p>
              </p:txBody>
            </p:sp>
          </p:grpSp>
          <p:sp>
            <p:nvSpPr>
              <p:cNvPr id="16399" name="Rectangle 26"/>
              <p:cNvSpPr>
                <a:spLocks noChangeArrowheads="1"/>
              </p:cNvSpPr>
              <p:nvPr/>
            </p:nvSpPr>
            <p:spPr bwMode="auto">
              <a:xfrm>
                <a:off x="4215" y="3188"/>
                <a:ext cx="316" cy="14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nSpc>
                    <a:spcPct val="25000"/>
                  </a:lnSpc>
                </a:pPr>
                <a:r>
                  <a:rPr lang="en-US" altLang="en-US" sz="3600">
                    <a:solidFill>
                      <a:schemeClr val="accent2"/>
                    </a:solidFill>
                  </a:rPr>
                  <a:t>••</a:t>
                </a:r>
              </a:p>
            </p:txBody>
          </p:sp>
          <p:sp>
            <p:nvSpPr>
              <p:cNvPr id="16400" name="Rectangle 27"/>
              <p:cNvSpPr>
                <a:spLocks noChangeArrowheads="1"/>
              </p:cNvSpPr>
              <p:nvPr/>
            </p:nvSpPr>
            <p:spPr bwMode="auto">
              <a:xfrm>
                <a:off x="3745" y="3198"/>
                <a:ext cx="316" cy="14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nSpc>
                    <a:spcPct val="25000"/>
                  </a:lnSpc>
                </a:pPr>
                <a:r>
                  <a:rPr lang="en-US" altLang="en-US" sz="3600">
                    <a:solidFill>
                      <a:schemeClr val="accent2"/>
                    </a:solidFill>
                  </a:rPr>
                  <a:t>••</a:t>
                </a:r>
              </a:p>
            </p:txBody>
          </p:sp>
        </p:grpSp>
      </p:grpSp>
    </p:spTree>
  </p:cSld>
  <p:clrMapOvr>
    <a:masterClrMapping/>
  </p:clrMapOvr>
  <p:transition>
    <p:fade thruBlk="1"/>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2" fill="hold" grpId="0" nodeType="clickEffect">
                                  <p:stCondLst>
                                    <p:cond delay="0"/>
                                  </p:stCondLst>
                                  <p:childTnLst>
                                    <p:set>
                                      <p:cBhvr>
                                        <p:cTn id="6" dur="1" fill="hold">
                                          <p:stCondLst>
                                            <p:cond delay="0"/>
                                          </p:stCondLst>
                                        </p:cTn>
                                        <p:tgtEl>
                                          <p:spTgt spid="79875">
                                            <p:txEl>
                                              <p:pRg st="0" end="0"/>
                                            </p:txEl>
                                          </p:spTgt>
                                        </p:tgtEl>
                                        <p:attrNameLst>
                                          <p:attrName>style.visibility</p:attrName>
                                        </p:attrNameLst>
                                      </p:cBhvr>
                                      <p:to>
                                        <p:strVal val="visible"/>
                                      </p:to>
                                    </p:set>
                                    <p:animEffect transition="in" filter="wipe(right)">
                                      <p:cBhvr>
                                        <p:cTn id="7" dur="500"/>
                                        <p:tgtEl>
                                          <p:spTgt spid="79875">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2" fill="hold" grpId="0" nodeType="clickEffect">
                                  <p:stCondLst>
                                    <p:cond delay="0"/>
                                  </p:stCondLst>
                                  <p:childTnLst>
                                    <p:set>
                                      <p:cBhvr>
                                        <p:cTn id="11" dur="1" fill="hold">
                                          <p:stCondLst>
                                            <p:cond delay="0"/>
                                          </p:stCondLst>
                                        </p:cTn>
                                        <p:tgtEl>
                                          <p:spTgt spid="79875">
                                            <p:txEl>
                                              <p:pRg st="1" end="1"/>
                                            </p:txEl>
                                          </p:spTgt>
                                        </p:tgtEl>
                                        <p:attrNameLst>
                                          <p:attrName>style.visibility</p:attrName>
                                        </p:attrNameLst>
                                      </p:cBhvr>
                                      <p:to>
                                        <p:strVal val="visible"/>
                                      </p:to>
                                    </p:set>
                                    <p:animEffect transition="in" filter="wipe(right)">
                                      <p:cBhvr>
                                        <p:cTn id="12" dur="500"/>
                                        <p:tgtEl>
                                          <p:spTgt spid="79875">
                                            <p:txEl>
                                              <p:pRg st="1" end="1"/>
                                            </p:txEl>
                                          </p:spTgt>
                                        </p:tgtEl>
                                      </p:cBhvr>
                                    </p:animEffect>
                                  </p:childTnLst>
                                </p:cTn>
                              </p:par>
                              <p:par>
                                <p:cTn id="13" presetID="22" presetClass="entr" presetSubtype="2" fill="hold" grpId="0" nodeType="withEffect">
                                  <p:stCondLst>
                                    <p:cond delay="0"/>
                                  </p:stCondLst>
                                  <p:childTnLst>
                                    <p:set>
                                      <p:cBhvr>
                                        <p:cTn id="14" dur="1" fill="hold">
                                          <p:stCondLst>
                                            <p:cond delay="0"/>
                                          </p:stCondLst>
                                        </p:cTn>
                                        <p:tgtEl>
                                          <p:spTgt spid="79875">
                                            <p:txEl>
                                              <p:pRg st="2" end="2"/>
                                            </p:txEl>
                                          </p:spTgt>
                                        </p:tgtEl>
                                        <p:attrNameLst>
                                          <p:attrName>style.visibility</p:attrName>
                                        </p:attrNameLst>
                                      </p:cBhvr>
                                      <p:to>
                                        <p:strVal val="visible"/>
                                      </p:to>
                                    </p:set>
                                    <p:animEffect transition="in" filter="wipe(right)">
                                      <p:cBhvr>
                                        <p:cTn id="15" dur="500"/>
                                        <p:tgtEl>
                                          <p:spTgt spid="79875">
                                            <p:txEl>
                                              <p:pRg st="2" end="2"/>
                                            </p:txEl>
                                          </p:spTgt>
                                        </p:tgtEl>
                                      </p:cBhvr>
                                    </p:animEffect>
                                  </p:childTnLst>
                                </p:cTn>
                              </p:par>
                            </p:childTnLst>
                          </p:cTn>
                        </p:par>
                      </p:childTnLst>
                    </p:cTn>
                  </p:par>
                  <p:par>
                    <p:cTn id="16" fill="hold" nodeType="clickPar">
                      <p:stCondLst>
                        <p:cond delay="indefinite"/>
                      </p:stCondLst>
                      <p:childTnLst>
                        <p:par>
                          <p:cTn id="17" fill="hold" nodeType="withGroup">
                            <p:stCondLst>
                              <p:cond delay="0"/>
                            </p:stCondLst>
                            <p:childTnLst>
                              <p:par>
                                <p:cTn id="18" presetID="22" presetClass="entr" presetSubtype="2" fill="hold" grpId="0" nodeType="clickEffect">
                                  <p:stCondLst>
                                    <p:cond delay="0"/>
                                  </p:stCondLst>
                                  <p:childTnLst>
                                    <p:set>
                                      <p:cBhvr>
                                        <p:cTn id="19" dur="1" fill="hold">
                                          <p:stCondLst>
                                            <p:cond delay="0"/>
                                          </p:stCondLst>
                                        </p:cTn>
                                        <p:tgtEl>
                                          <p:spTgt spid="79875">
                                            <p:txEl>
                                              <p:pRg st="3" end="3"/>
                                            </p:txEl>
                                          </p:spTgt>
                                        </p:tgtEl>
                                        <p:attrNameLst>
                                          <p:attrName>style.visibility</p:attrName>
                                        </p:attrNameLst>
                                      </p:cBhvr>
                                      <p:to>
                                        <p:strVal val="visible"/>
                                      </p:to>
                                    </p:set>
                                    <p:animEffect transition="in" filter="wipe(right)">
                                      <p:cBhvr>
                                        <p:cTn id="20" dur="500"/>
                                        <p:tgtEl>
                                          <p:spTgt spid="7987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9875" grpId="0" build="p" autoUpdateAnimBg="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p:cNvSpPr>
            <a:spLocks noGrp="1"/>
          </p:cNvSpPr>
          <p:nvPr>
            <p:ph type="title"/>
          </p:nvPr>
        </p:nvSpPr>
        <p:spPr/>
        <p:txBody>
          <a:bodyPr/>
          <a:lstStyle/>
          <a:p>
            <a:r>
              <a:rPr lang="en-US" altLang="en-US" smtClean="0">
                <a:ea typeface="MS PGothic" panose="020B0600070205080204" pitchFamily="34" charset="-128"/>
              </a:rPr>
              <a:t>Resonance</a:t>
            </a:r>
            <a:endParaRPr lang="en-IN" altLang="en-US" sz="2000" smtClean="0">
              <a:ea typeface="MS PGothic" panose="020B0600070205080204" pitchFamily="34" charset="-128"/>
            </a:endParaRPr>
          </a:p>
        </p:txBody>
      </p:sp>
      <p:sp>
        <p:nvSpPr>
          <p:cNvPr id="17411" name="Content Placeholder 3"/>
          <p:cNvSpPr>
            <a:spLocks noGrp="1"/>
          </p:cNvSpPr>
          <p:nvPr>
            <p:ph idx="1"/>
          </p:nvPr>
        </p:nvSpPr>
        <p:spPr>
          <a:xfrm>
            <a:off x="457200" y="1600200"/>
            <a:ext cx="3581400" cy="3276600"/>
          </a:xfrm>
        </p:spPr>
        <p:txBody>
          <a:bodyPr/>
          <a:lstStyle/>
          <a:p>
            <a:r>
              <a:rPr lang="en-US" altLang="en-US" sz="2400" smtClean="0">
                <a:ea typeface="MS PGothic" panose="020B0600070205080204" pitchFamily="34" charset="-128"/>
              </a:rPr>
              <a:t>The organic compound benzene, C</a:t>
            </a:r>
            <a:r>
              <a:rPr lang="en-US" altLang="en-US" sz="2400" baseline="-25000" smtClean="0">
                <a:ea typeface="MS PGothic" panose="020B0600070205080204" pitchFamily="34" charset="-128"/>
              </a:rPr>
              <a:t>6</a:t>
            </a:r>
            <a:r>
              <a:rPr lang="en-US" altLang="en-US" sz="2400" smtClean="0">
                <a:ea typeface="MS PGothic" panose="020B0600070205080204" pitchFamily="34" charset="-128"/>
              </a:rPr>
              <a:t>H</a:t>
            </a:r>
            <a:r>
              <a:rPr lang="en-US" altLang="en-US" sz="2400" baseline="-25000" smtClean="0">
                <a:ea typeface="MS PGothic" panose="020B0600070205080204" pitchFamily="34" charset="-128"/>
              </a:rPr>
              <a:t>6</a:t>
            </a:r>
            <a:r>
              <a:rPr lang="en-US" altLang="en-US" sz="2400" smtClean="0">
                <a:ea typeface="MS PGothic" panose="020B0600070205080204" pitchFamily="34" charset="-128"/>
              </a:rPr>
              <a:t>, has two resonance structures.</a:t>
            </a:r>
          </a:p>
          <a:p>
            <a:r>
              <a:rPr lang="en-US" altLang="en-US" sz="2400" smtClean="0">
                <a:ea typeface="MS PGothic" panose="020B0600070205080204" pitchFamily="34" charset="-128"/>
              </a:rPr>
              <a:t>It is commonly depicted as a hexagon with a circle inside to signify the delocalized electrons in the ring.</a:t>
            </a:r>
          </a:p>
        </p:txBody>
      </p:sp>
      <p:pic>
        <p:nvPicPr>
          <p:cNvPr id="17412" name="Picture 2" descr="Structural formulas show the two resonance structures of benzene, separated by a double-headed arrow. The first structure of benzene is a hexagon ring with carbons at its vertices; the hexagon is arranged with its points to the sides. Each C is single bonded out of the ring to H. The sides of the benzene ring are alternating single and double bonds between the carbons, with double bonds found on the top, bottom left, and bottom right sides. The second resonance structure is identical except instead has the double bonds on the bottom, upper left, and upper right sides."/>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483100" y="1676400"/>
            <a:ext cx="3898900" cy="1528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7413" name="Picture 3" descr="The resonance structures for benzene molecule, a hexagon ring with alternating double bonds, have opposing arrangements of the double bonds. As such, benzene is also written as a hexagon with a circle in the middl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483100" y="3657600"/>
            <a:ext cx="3898900" cy="746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7414" name="Content Placeholder 4"/>
          <p:cNvSpPr>
            <a:spLocks noGrp="1"/>
          </p:cNvSpPr>
          <p:nvPr>
            <p:ph idx="13"/>
          </p:nvPr>
        </p:nvSpPr>
        <p:spPr>
          <a:xfrm>
            <a:off x="457200" y="5029200"/>
            <a:ext cx="8229600" cy="1096963"/>
          </a:xfrm>
        </p:spPr>
        <p:txBody>
          <a:bodyPr/>
          <a:lstStyle/>
          <a:p>
            <a:pPr marL="0" indent="0">
              <a:buFontTx/>
              <a:buNone/>
            </a:pPr>
            <a:r>
              <a:rPr lang="en-US" altLang="en-US" sz="2000" b="1" smtClean="0"/>
              <a:t>Localized</a:t>
            </a:r>
            <a:r>
              <a:rPr lang="en-US" altLang="en-US" sz="2000" i="1" smtClean="0"/>
              <a:t> </a:t>
            </a:r>
            <a:r>
              <a:rPr lang="en-US" altLang="en-US" sz="2000" smtClean="0"/>
              <a:t>electrons are specifically on one atom or shared between two atoms; </a:t>
            </a:r>
            <a:r>
              <a:rPr lang="en-US" altLang="en-US" sz="2000" b="1" smtClean="0"/>
              <a:t>delocalized</a:t>
            </a:r>
            <a:r>
              <a:rPr lang="en-US" altLang="en-US" sz="2000" i="1" smtClean="0"/>
              <a:t> </a:t>
            </a:r>
            <a:r>
              <a:rPr lang="en-US" altLang="en-US" sz="2000" smtClean="0"/>
              <a:t>electrons are shared by multiple atoms.</a:t>
            </a:r>
          </a:p>
        </p:txBody>
      </p:sp>
    </p:spTree>
  </p:cSld>
  <p:clrMapOvr>
    <a:masterClrMapping/>
  </p:clrMapOvr>
  <p:transition spd="slow"/>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Slide Number Placeholder 5"/>
          <p:cNvSpPr>
            <a:spLocks noGrp="1"/>
          </p:cNvSpPr>
          <p:nvPr>
            <p:ph type="sldNum" sz="quarter" idx="12"/>
          </p:nvPr>
        </p:nvSpPr>
        <p:spPr>
          <a:xfrm>
            <a:off x="3124200" y="6248400"/>
            <a:ext cx="28956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a:fld id="{E97B591B-8602-4F83-A883-02BE85AF7C82}" type="slidenum">
              <a:rPr lang="en-US" altLang="en-US" sz="1400"/>
              <a:pPr algn="ctr"/>
              <a:t>15</a:t>
            </a:fld>
            <a:endParaRPr lang="en-US" altLang="en-US" sz="1400"/>
          </a:p>
        </p:txBody>
      </p:sp>
      <p:sp>
        <p:nvSpPr>
          <p:cNvPr id="18435" name="Rectangle 2"/>
          <p:cNvSpPr>
            <a:spLocks noGrp="1" noChangeArrowheads="1"/>
          </p:cNvSpPr>
          <p:nvPr>
            <p:ph type="title"/>
          </p:nvPr>
        </p:nvSpPr>
        <p:spPr>
          <a:xfrm>
            <a:off x="685800" y="76200"/>
            <a:ext cx="7772400" cy="838200"/>
          </a:xfrm>
          <a:noFill/>
        </p:spPr>
        <p:txBody>
          <a:bodyPr lIns="90488" tIns="44450" rIns="90488" bIns="44450"/>
          <a:lstStyle/>
          <a:p>
            <a:r>
              <a:rPr lang="en-US" altLang="en-US" sz="3200" smtClean="0"/>
              <a:t>Practice -</a:t>
            </a:r>
            <a:r>
              <a:rPr lang="en-US" altLang="en-US" sz="3600" smtClean="0"/>
              <a:t> </a:t>
            </a:r>
            <a:r>
              <a:rPr lang="en-US" altLang="en-US" sz="3200" smtClean="0"/>
              <a:t>Identify Structures with Better or Equal Resonance Forms and Draw Them</a:t>
            </a:r>
          </a:p>
        </p:txBody>
      </p:sp>
      <p:sp>
        <p:nvSpPr>
          <p:cNvPr id="18436" name="Rectangle 3"/>
          <p:cNvSpPr>
            <a:spLocks noGrp="1" noChangeArrowheads="1"/>
          </p:cNvSpPr>
          <p:nvPr>
            <p:ph type="body" sz="half" idx="1"/>
          </p:nvPr>
        </p:nvSpPr>
        <p:spPr>
          <a:xfrm>
            <a:off x="685800" y="1219200"/>
            <a:ext cx="3810000" cy="4876800"/>
          </a:xfrm>
          <a:noFill/>
        </p:spPr>
        <p:txBody>
          <a:bodyPr lIns="90488" tIns="44450" rIns="90488" bIns="44450"/>
          <a:lstStyle/>
          <a:p>
            <a:r>
              <a:rPr lang="en-US" altLang="en-US" smtClean="0"/>
              <a:t>CO</a:t>
            </a:r>
            <a:r>
              <a:rPr lang="en-US" altLang="en-US" baseline="-25000" smtClean="0"/>
              <a:t>2</a:t>
            </a:r>
            <a:endParaRPr lang="en-US" altLang="en-US" smtClean="0"/>
          </a:p>
          <a:p>
            <a:pPr>
              <a:spcBef>
                <a:spcPct val="300000"/>
              </a:spcBef>
            </a:pPr>
            <a:r>
              <a:rPr lang="en-US" altLang="en-US" smtClean="0"/>
              <a:t>SeOF</a:t>
            </a:r>
            <a:r>
              <a:rPr lang="en-US" altLang="en-US" baseline="-25000" smtClean="0"/>
              <a:t>2</a:t>
            </a:r>
            <a:endParaRPr lang="en-US" altLang="en-US" smtClean="0"/>
          </a:p>
          <a:p>
            <a:pPr>
              <a:spcBef>
                <a:spcPct val="300000"/>
              </a:spcBef>
            </a:pPr>
            <a:r>
              <a:rPr lang="en-US" altLang="en-US" smtClean="0"/>
              <a:t>NO</a:t>
            </a:r>
            <a:r>
              <a:rPr lang="en-US" altLang="en-US" baseline="-25000" smtClean="0"/>
              <a:t>2</a:t>
            </a:r>
            <a:r>
              <a:rPr lang="en-US" altLang="en-US" baseline="30000" smtClean="0"/>
              <a:t>-1</a:t>
            </a:r>
          </a:p>
        </p:txBody>
      </p:sp>
      <p:sp>
        <p:nvSpPr>
          <p:cNvPr id="18437" name="Rectangle 4"/>
          <p:cNvSpPr>
            <a:spLocks noGrp="1" noChangeArrowheads="1"/>
          </p:cNvSpPr>
          <p:nvPr>
            <p:ph type="body" sz="half" idx="2"/>
          </p:nvPr>
        </p:nvSpPr>
        <p:spPr>
          <a:xfrm>
            <a:off x="4648200" y="1219200"/>
            <a:ext cx="3810000" cy="4876800"/>
          </a:xfrm>
          <a:noFill/>
        </p:spPr>
        <p:txBody>
          <a:bodyPr lIns="90488" tIns="44450" rIns="90488" bIns="44450"/>
          <a:lstStyle/>
          <a:p>
            <a:r>
              <a:rPr lang="en-US" altLang="en-US" smtClean="0"/>
              <a:t>H</a:t>
            </a:r>
            <a:r>
              <a:rPr lang="en-US" altLang="en-US" baseline="-25000" smtClean="0"/>
              <a:t>3</a:t>
            </a:r>
            <a:r>
              <a:rPr lang="en-US" altLang="en-US" smtClean="0"/>
              <a:t>PO</a:t>
            </a:r>
            <a:r>
              <a:rPr lang="en-US" altLang="en-US" baseline="-25000" smtClean="0"/>
              <a:t>4</a:t>
            </a:r>
            <a:endParaRPr lang="en-US" altLang="en-US" smtClean="0"/>
          </a:p>
          <a:p>
            <a:pPr>
              <a:spcBef>
                <a:spcPct val="300000"/>
              </a:spcBef>
            </a:pPr>
            <a:r>
              <a:rPr lang="en-US" altLang="en-US" smtClean="0"/>
              <a:t>SO</a:t>
            </a:r>
            <a:r>
              <a:rPr lang="en-US" altLang="en-US" baseline="-25000" smtClean="0"/>
              <a:t>3</a:t>
            </a:r>
            <a:r>
              <a:rPr lang="en-US" altLang="en-US" baseline="30000" smtClean="0"/>
              <a:t>-2</a:t>
            </a:r>
            <a:endParaRPr lang="en-US" altLang="en-US" smtClean="0"/>
          </a:p>
          <a:p>
            <a:pPr>
              <a:spcBef>
                <a:spcPct val="300000"/>
              </a:spcBef>
            </a:pPr>
            <a:r>
              <a:rPr lang="en-US" altLang="en-US" smtClean="0"/>
              <a:t>P</a:t>
            </a:r>
            <a:r>
              <a:rPr lang="en-US" altLang="en-US" baseline="-25000" smtClean="0"/>
              <a:t>2</a:t>
            </a:r>
            <a:r>
              <a:rPr lang="en-US" altLang="en-US" smtClean="0"/>
              <a:t>H</a:t>
            </a:r>
            <a:r>
              <a:rPr lang="en-US" altLang="en-US" baseline="-25000" smtClean="0"/>
              <a:t>4</a:t>
            </a:r>
          </a:p>
        </p:txBody>
      </p:sp>
      <p:pic>
        <p:nvPicPr>
          <p:cNvPr id="18438" name="Picture 5" descr="Co2ls"/>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828800" y="1905000"/>
            <a:ext cx="1892300" cy="50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aphicFrame>
        <p:nvGraphicFramePr>
          <p:cNvPr id="18439" name="Object 2"/>
          <p:cNvGraphicFramePr>
            <a:graphicFrameLocks noChangeAspect="1"/>
          </p:cNvGraphicFramePr>
          <p:nvPr/>
        </p:nvGraphicFramePr>
        <p:xfrm>
          <a:off x="6048375" y="855663"/>
          <a:ext cx="2867025" cy="2190750"/>
        </p:xfrm>
        <a:graphic>
          <a:graphicData uri="http://schemas.openxmlformats.org/presentationml/2006/ole">
            <mc:AlternateContent xmlns:mc="http://schemas.openxmlformats.org/markup-compatibility/2006">
              <mc:Choice xmlns:v="urn:schemas-microsoft-com:vml" Requires="v">
                <p:oleObj spid="_x0000_s18460" name="ISIS/Draw Sketch" r:id="rId5" imgW="1466823" imgH="1114425" progId="ISISServer">
                  <p:embed/>
                </p:oleObj>
              </mc:Choice>
              <mc:Fallback>
                <p:oleObj name="ISIS/Draw Sketch" r:id="rId5" imgW="1466823" imgH="1114425" progId="ISISServer">
                  <p:embed/>
                  <p:pic>
                    <p:nvPicPr>
                      <p:cNvPr id="0" name="Object 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048375" y="855663"/>
                        <a:ext cx="2867025" cy="21907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8440" name="Object 3"/>
          <p:cNvGraphicFramePr>
            <a:graphicFrameLocks noChangeAspect="1"/>
          </p:cNvGraphicFramePr>
          <p:nvPr/>
        </p:nvGraphicFramePr>
        <p:xfrm>
          <a:off x="1781175" y="2970213"/>
          <a:ext cx="2333625" cy="1898650"/>
        </p:xfrm>
        <a:graphic>
          <a:graphicData uri="http://schemas.openxmlformats.org/presentationml/2006/ole">
            <mc:AlternateContent xmlns:mc="http://schemas.openxmlformats.org/markup-compatibility/2006">
              <mc:Choice xmlns:v="urn:schemas-microsoft-com:vml" Requires="v">
                <p:oleObj spid="_x0000_s18461" name="ISIS/Draw Sketch" r:id="rId7" imgW="990490" imgH="800100" progId="ISISServer">
                  <p:embed/>
                </p:oleObj>
              </mc:Choice>
              <mc:Fallback>
                <p:oleObj name="ISIS/Draw Sketch" r:id="rId7" imgW="990490" imgH="800100" progId="ISISServer">
                  <p:embed/>
                  <p:pic>
                    <p:nvPicPr>
                      <p:cNvPr id="0" name="Object 3"/>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781175" y="2970213"/>
                        <a:ext cx="2333625" cy="18986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8441" name="Object 4"/>
          <p:cNvGraphicFramePr>
            <a:graphicFrameLocks noChangeAspect="1"/>
          </p:cNvGraphicFramePr>
          <p:nvPr/>
        </p:nvGraphicFramePr>
        <p:xfrm>
          <a:off x="6353175" y="2955925"/>
          <a:ext cx="2181225" cy="1774825"/>
        </p:xfrm>
        <a:graphic>
          <a:graphicData uri="http://schemas.openxmlformats.org/presentationml/2006/ole">
            <mc:AlternateContent xmlns:mc="http://schemas.openxmlformats.org/markup-compatibility/2006">
              <mc:Choice xmlns:v="urn:schemas-microsoft-com:vml" Requires="v">
                <p:oleObj spid="_x0000_s18462" name="ISIS/Draw Sketch" r:id="rId9" imgW="990490" imgH="800100" progId="ISISServer">
                  <p:embed/>
                </p:oleObj>
              </mc:Choice>
              <mc:Fallback>
                <p:oleObj name="ISIS/Draw Sketch" r:id="rId9" imgW="990490" imgH="800100" progId="ISISServer">
                  <p:embed/>
                  <p:pic>
                    <p:nvPicPr>
                      <p:cNvPr id="0" name="Object 4"/>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6353175" y="2955925"/>
                        <a:ext cx="2181225" cy="17748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8442" name="Object 5"/>
          <p:cNvGraphicFramePr>
            <a:graphicFrameLocks noChangeAspect="1"/>
          </p:cNvGraphicFramePr>
          <p:nvPr/>
        </p:nvGraphicFramePr>
        <p:xfrm>
          <a:off x="1905000" y="5181600"/>
          <a:ext cx="2362200" cy="1117600"/>
        </p:xfrm>
        <a:graphic>
          <a:graphicData uri="http://schemas.openxmlformats.org/presentationml/2006/ole">
            <mc:AlternateContent xmlns:mc="http://schemas.openxmlformats.org/markup-compatibility/2006">
              <mc:Choice xmlns:v="urn:schemas-microsoft-com:vml" Requires="v">
                <p:oleObj spid="_x0000_s18463" name="ISIS/Draw Sketch" r:id="rId11" imgW="1019130" imgH="466635" progId="ISISServer">
                  <p:embed/>
                </p:oleObj>
              </mc:Choice>
              <mc:Fallback>
                <p:oleObj name="ISIS/Draw Sketch" r:id="rId11" imgW="1019130" imgH="466635" progId="ISISServer">
                  <p:embed/>
                  <p:pic>
                    <p:nvPicPr>
                      <p:cNvPr id="0" name="Object 5"/>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1905000" y="5181600"/>
                        <a:ext cx="2362200" cy="1117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8443" name="Object 6"/>
          <p:cNvGraphicFramePr>
            <a:graphicFrameLocks noChangeAspect="1"/>
          </p:cNvGraphicFramePr>
          <p:nvPr/>
        </p:nvGraphicFramePr>
        <p:xfrm>
          <a:off x="6248400" y="5029200"/>
          <a:ext cx="2371725" cy="1397000"/>
        </p:xfrm>
        <a:graphic>
          <a:graphicData uri="http://schemas.openxmlformats.org/presentationml/2006/ole">
            <mc:AlternateContent xmlns:mc="http://schemas.openxmlformats.org/markup-compatibility/2006">
              <mc:Choice xmlns:v="urn:schemas-microsoft-com:vml" Requires="v">
                <p:oleObj spid="_x0000_s18464" name="ISIS/Draw Sketch" r:id="rId13" imgW="1104778" imgH="638085" progId="ISISServer">
                  <p:embed/>
                </p:oleObj>
              </mc:Choice>
              <mc:Fallback>
                <p:oleObj name="ISIS/Draw Sketch" r:id="rId13" imgW="1104778" imgH="638085" progId="ISISServer">
                  <p:embed/>
                  <p:pic>
                    <p:nvPicPr>
                      <p:cNvPr id="0" name="Object 6"/>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6248400" y="5029200"/>
                        <a:ext cx="2371725" cy="1397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18444" name="Text Box 11"/>
          <p:cNvSpPr txBox="1">
            <a:spLocks noChangeArrowheads="1"/>
          </p:cNvSpPr>
          <p:nvPr/>
        </p:nvSpPr>
        <p:spPr bwMode="auto">
          <a:xfrm>
            <a:off x="762000" y="1905000"/>
            <a:ext cx="715963"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a:t>all 0</a:t>
            </a:r>
          </a:p>
        </p:txBody>
      </p:sp>
      <p:sp>
        <p:nvSpPr>
          <p:cNvPr id="18445" name="Text Box 12"/>
          <p:cNvSpPr txBox="1">
            <a:spLocks noChangeArrowheads="1"/>
          </p:cNvSpPr>
          <p:nvPr/>
        </p:nvSpPr>
        <p:spPr bwMode="auto">
          <a:xfrm>
            <a:off x="7696200" y="838200"/>
            <a:ext cx="4381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a:t>-1</a:t>
            </a:r>
          </a:p>
        </p:txBody>
      </p:sp>
      <p:sp>
        <p:nvSpPr>
          <p:cNvPr id="18446" name="Text Box 13"/>
          <p:cNvSpPr txBox="1">
            <a:spLocks noChangeArrowheads="1"/>
          </p:cNvSpPr>
          <p:nvPr/>
        </p:nvSpPr>
        <p:spPr bwMode="auto">
          <a:xfrm>
            <a:off x="5181600" y="1752600"/>
            <a:ext cx="1001713"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a:t>P = +1</a:t>
            </a:r>
          </a:p>
        </p:txBody>
      </p:sp>
      <p:sp>
        <p:nvSpPr>
          <p:cNvPr id="18447" name="Text Box 14"/>
          <p:cNvSpPr txBox="1">
            <a:spLocks noChangeArrowheads="1"/>
          </p:cNvSpPr>
          <p:nvPr/>
        </p:nvSpPr>
        <p:spPr bwMode="auto">
          <a:xfrm>
            <a:off x="5181600" y="3657600"/>
            <a:ext cx="1001713"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a:t>S = +1</a:t>
            </a:r>
          </a:p>
          <a:p>
            <a:endParaRPr lang="en-US" altLang="en-US"/>
          </a:p>
        </p:txBody>
      </p:sp>
      <p:sp>
        <p:nvSpPr>
          <p:cNvPr id="18448" name="Text Box 15"/>
          <p:cNvSpPr txBox="1">
            <a:spLocks noChangeArrowheads="1"/>
          </p:cNvSpPr>
          <p:nvPr/>
        </p:nvSpPr>
        <p:spPr bwMode="auto">
          <a:xfrm>
            <a:off x="685800" y="3581400"/>
            <a:ext cx="1136650"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a:t>Se = +1</a:t>
            </a:r>
          </a:p>
          <a:p>
            <a:endParaRPr lang="en-US" altLang="en-US"/>
          </a:p>
        </p:txBody>
      </p:sp>
      <p:sp>
        <p:nvSpPr>
          <p:cNvPr id="18449" name="Text Box 16"/>
          <p:cNvSpPr txBox="1">
            <a:spLocks noChangeArrowheads="1"/>
          </p:cNvSpPr>
          <p:nvPr/>
        </p:nvSpPr>
        <p:spPr bwMode="auto">
          <a:xfrm>
            <a:off x="3048000" y="2971800"/>
            <a:ext cx="4381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a:t>-1</a:t>
            </a:r>
          </a:p>
        </p:txBody>
      </p:sp>
      <p:sp>
        <p:nvSpPr>
          <p:cNvPr id="18450" name="Text Box 17"/>
          <p:cNvSpPr txBox="1">
            <a:spLocks noChangeArrowheads="1"/>
          </p:cNvSpPr>
          <p:nvPr/>
        </p:nvSpPr>
        <p:spPr bwMode="auto">
          <a:xfrm>
            <a:off x="3886200" y="5105400"/>
            <a:ext cx="4381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a:t>-1</a:t>
            </a:r>
          </a:p>
        </p:txBody>
      </p:sp>
      <p:sp>
        <p:nvSpPr>
          <p:cNvPr id="18451" name="Text Box 18"/>
          <p:cNvSpPr txBox="1">
            <a:spLocks noChangeArrowheads="1"/>
          </p:cNvSpPr>
          <p:nvPr/>
        </p:nvSpPr>
        <p:spPr bwMode="auto">
          <a:xfrm>
            <a:off x="5562600" y="5334000"/>
            <a:ext cx="715963"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a:t>all 0</a:t>
            </a:r>
          </a:p>
        </p:txBody>
      </p:sp>
      <p:sp>
        <p:nvSpPr>
          <p:cNvPr id="18452" name="Text Box 19"/>
          <p:cNvSpPr txBox="1">
            <a:spLocks noChangeArrowheads="1"/>
          </p:cNvSpPr>
          <p:nvPr/>
        </p:nvSpPr>
        <p:spPr bwMode="auto">
          <a:xfrm>
            <a:off x="7543800" y="2971800"/>
            <a:ext cx="4381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a:t>-1</a:t>
            </a:r>
          </a:p>
        </p:txBody>
      </p:sp>
      <p:sp>
        <p:nvSpPr>
          <p:cNvPr id="18453" name="Text Box 20"/>
          <p:cNvSpPr txBox="1">
            <a:spLocks noChangeArrowheads="1"/>
          </p:cNvSpPr>
          <p:nvPr/>
        </p:nvSpPr>
        <p:spPr bwMode="auto">
          <a:xfrm>
            <a:off x="8153400" y="3581400"/>
            <a:ext cx="4381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a:t>-1</a:t>
            </a:r>
          </a:p>
        </p:txBody>
      </p:sp>
      <p:sp>
        <p:nvSpPr>
          <p:cNvPr id="18454" name="Text Box 21"/>
          <p:cNvSpPr txBox="1">
            <a:spLocks noChangeArrowheads="1"/>
          </p:cNvSpPr>
          <p:nvPr/>
        </p:nvSpPr>
        <p:spPr bwMode="auto">
          <a:xfrm>
            <a:off x="6705600" y="3657600"/>
            <a:ext cx="4381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a:t>-1</a:t>
            </a:r>
          </a:p>
        </p:txBody>
      </p:sp>
    </p:spTree>
  </p:cSld>
  <p:clrMapOvr>
    <a:masterClrMapping/>
  </p:clrMapOvr>
  <p:transition>
    <p:fade thruBlk="1"/>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Slide Number Placeholder 5"/>
          <p:cNvSpPr>
            <a:spLocks noGrp="1"/>
          </p:cNvSpPr>
          <p:nvPr>
            <p:ph type="sldNum" sz="quarter" idx="12"/>
          </p:nvPr>
        </p:nvSpPr>
        <p:spPr>
          <a:xfrm>
            <a:off x="3124200" y="6248400"/>
            <a:ext cx="28956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a:fld id="{3112E084-0E88-406C-9378-9C11A6D3DA1C}" type="slidenum">
              <a:rPr lang="en-US" altLang="en-US" sz="1400"/>
              <a:pPr algn="ctr"/>
              <a:t>16</a:t>
            </a:fld>
            <a:endParaRPr lang="en-US" altLang="en-US" sz="1400"/>
          </a:p>
        </p:txBody>
      </p:sp>
      <p:sp>
        <p:nvSpPr>
          <p:cNvPr id="19459" name="Rectangle 2"/>
          <p:cNvSpPr>
            <a:spLocks noGrp="1" noChangeArrowheads="1"/>
          </p:cNvSpPr>
          <p:nvPr>
            <p:ph type="title"/>
          </p:nvPr>
        </p:nvSpPr>
        <p:spPr>
          <a:xfrm>
            <a:off x="685800" y="76200"/>
            <a:ext cx="7772400" cy="914400"/>
          </a:xfrm>
          <a:noFill/>
        </p:spPr>
        <p:txBody>
          <a:bodyPr lIns="90488" tIns="44450" rIns="90488" bIns="44450"/>
          <a:lstStyle/>
          <a:p>
            <a:r>
              <a:rPr lang="en-US" altLang="en-US" sz="3200" smtClean="0"/>
              <a:t>Practice - Identify Structures with Better or Equal Resonance Forms and Draw Them</a:t>
            </a:r>
          </a:p>
        </p:txBody>
      </p:sp>
      <p:sp>
        <p:nvSpPr>
          <p:cNvPr id="19460" name="Rectangle 3"/>
          <p:cNvSpPr>
            <a:spLocks noGrp="1" noChangeArrowheads="1"/>
          </p:cNvSpPr>
          <p:nvPr>
            <p:ph type="body" sz="half" idx="1"/>
          </p:nvPr>
        </p:nvSpPr>
        <p:spPr>
          <a:xfrm>
            <a:off x="685800" y="1219200"/>
            <a:ext cx="3810000" cy="4876800"/>
          </a:xfrm>
          <a:noFill/>
        </p:spPr>
        <p:txBody>
          <a:bodyPr lIns="90488" tIns="44450" rIns="90488" bIns="44450"/>
          <a:lstStyle/>
          <a:p>
            <a:r>
              <a:rPr lang="en-US" altLang="en-US" smtClean="0"/>
              <a:t>CO</a:t>
            </a:r>
            <a:r>
              <a:rPr lang="en-US" altLang="en-US" baseline="-25000" smtClean="0"/>
              <a:t>2</a:t>
            </a:r>
            <a:endParaRPr lang="en-US" altLang="en-US" smtClean="0"/>
          </a:p>
          <a:p>
            <a:pPr>
              <a:spcBef>
                <a:spcPct val="300000"/>
              </a:spcBef>
            </a:pPr>
            <a:r>
              <a:rPr lang="en-US" altLang="en-US" smtClean="0"/>
              <a:t>SeOF</a:t>
            </a:r>
            <a:r>
              <a:rPr lang="en-US" altLang="en-US" baseline="-25000" smtClean="0"/>
              <a:t>2</a:t>
            </a:r>
            <a:endParaRPr lang="en-US" altLang="en-US" smtClean="0"/>
          </a:p>
          <a:p>
            <a:pPr>
              <a:spcBef>
                <a:spcPct val="300000"/>
              </a:spcBef>
            </a:pPr>
            <a:r>
              <a:rPr lang="en-US" altLang="en-US" smtClean="0"/>
              <a:t>NO</a:t>
            </a:r>
            <a:r>
              <a:rPr lang="en-US" altLang="en-US" baseline="-25000" smtClean="0"/>
              <a:t>2</a:t>
            </a:r>
            <a:r>
              <a:rPr lang="en-US" altLang="en-US" baseline="30000" smtClean="0"/>
              <a:t>-1</a:t>
            </a:r>
          </a:p>
        </p:txBody>
      </p:sp>
      <p:sp>
        <p:nvSpPr>
          <p:cNvPr id="19461" name="Rectangle 4"/>
          <p:cNvSpPr>
            <a:spLocks noGrp="1" noChangeArrowheads="1"/>
          </p:cNvSpPr>
          <p:nvPr>
            <p:ph type="body" sz="half" idx="2"/>
          </p:nvPr>
        </p:nvSpPr>
        <p:spPr>
          <a:xfrm>
            <a:off x="4648200" y="1219200"/>
            <a:ext cx="3810000" cy="4876800"/>
          </a:xfrm>
          <a:noFill/>
        </p:spPr>
        <p:txBody>
          <a:bodyPr lIns="90488" tIns="44450" rIns="90488" bIns="44450"/>
          <a:lstStyle/>
          <a:p>
            <a:r>
              <a:rPr lang="en-US" altLang="en-US" smtClean="0"/>
              <a:t>H</a:t>
            </a:r>
            <a:r>
              <a:rPr lang="en-US" altLang="en-US" baseline="-25000" smtClean="0"/>
              <a:t>3</a:t>
            </a:r>
            <a:r>
              <a:rPr lang="en-US" altLang="en-US" smtClean="0"/>
              <a:t>PO</a:t>
            </a:r>
            <a:r>
              <a:rPr lang="en-US" altLang="en-US" baseline="-25000" smtClean="0"/>
              <a:t>4</a:t>
            </a:r>
            <a:endParaRPr lang="en-US" altLang="en-US" smtClean="0"/>
          </a:p>
          <a:p>
            <a:pPr>
              <a:spcBef>
                <a:spcPct val="300000"/>
              </a:spcBef>
            </a:pPr>
            <a:r>
              <a:rPr lang="en-US" altLang="en-US" smtClean="0"/>
              <a:t>SO</a:t>
            </a:r>
            <a:r>
              <a:rPr lang="en-US" altLang="en-US" baseline="-25000" smtClean="0"/>
              <a:t>3</a:t>
            </a:r>
            <a:r>
              <a:rPr lang="en-US" altLang="en-US" baseline="30000" smtClean="0"/>
              <a:t>-2</a:t>
            </a:r>
            <a:endParaRPr lang="en-US" altLang="en-US" smtClean="0"/>
          </a:p>
          <a:p>
            <a:pPr>
              <a:spcBef>
                <a:spcPct val="300000"/>
              </a:spcBef>
            </a:pPr>
            <a:r>
              <a:rPr lang="en-US" altLang="en-US" smtClean="0"/>
              <a:t>P</a:t>
            </a:r>
            <a:r>
              <a:rPr lang="en-US" altLang="en-US" baseline="-25000" smtClean="0"/>
              <a:t>2</a:t>
            </a:r>
            <a:r>
              <a:rPr lang="en-US" altLang="en-US" smtClean="0"/>
              <a:t>H</a:t>
            </a:r>
            <a:r>
              <a:rPr lang="en-US" altLang="en-US" baseline="-25000" smtClean="0"/>
              <a:t>4</a:t>
            </a:r>
          </a:p>
        </p:txBody>
      </p:sp>
      <p:pic>
        <p:nvPicPr>
          <p:cNvPr id="19462" name="Picture 5" descr="Co2ls"/>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43000" y="1981200"/>
            <a:ext cx="1892300" cy="50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aphicFrame>
        <p:nvGraphicFramePr>
          <p:cNvPr id="87046" name="Object 2"/>
          <p:cNvGraphicFramePr>
            <a:graphicFrameLocks noChangeAspect="1"/>
          </p:cNvGraphicFramePr>
          <p:nvPr/>
        </p:nvGraphicFramePr>
        <p:xfrm>
          <a:off x="3886200" y="1447800"/>
          <a:ext cx="4864100" cy="1741488"/>
        </p:xfrm>
        <a:graphic>
          <a:graphicData uri="http://schemas.openxmlformats.org/presentationml/2006/ole">
            <mc:AlternateContent xmlns:mc="http://schemas.openxmlformats.org/markup-compatibility/2006">
              <mc:Choice xmlns:v="urn:schemas-microsoft-com:vml" Requires="v">
                <p:oleObj spid="_x0000_s19484" name="ISIS/Draw Sketch" r:id="rId5" imgW="3591000" imgH="1266735" progId="ISISServer">
                  <p:embed/>
                </p:oleObj>
              </mc:Choice>
              <mc:Fallback>
                <p:oleObj name="ISIS/Draw Sketch" r:id="rId5" imgW="3591000" imgH="1266735" progId="ISISServer">
                  <p:embed/>
                  <p:pic>
                    <p:nvPicPr>
                      <p:cNvPr id="0" name="Object 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886200" y="1447800"/>
                        <a:ext cx="4864100" cy="17414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87047" name="Object 3"/>
          <p:cNvGraphicFramePr>
            <a:graphicFrameLocks noChangeAspect="1"/>
          </p:cNvGraphicFramePr>
          <p:nvPr/>
        </p:nvGraphicFramePr>
        <p:xfrm>
          <a:off x="457200" y="3429000"/>
          <a:ext cx="3932238" cy="1227138"/>
        </p:xfrm>
        <a:graphic>
          <a:graphicData uri="http://schemas.openxmlformats.org/presentationml/2006/ole">
            <mc:AlternateContent xmlns:mc="http://schemas.openxmlformats.org/markup-compatibility/2006">
              <mc:Choice xmlns:v="urn:schemas-microsoft-com:vml" Requires="v">
                <p:oleObj spid="_x0000_s19485" name="ISIS/Draw Sketch" r:id="rId7" imgW="2686158" imgH="819240" progId="ISISServer">
                  <p:embed/>
                </p:oleObj>
              </mc:Choice>
              <mc:Fallback>
                <p:oleObj name="ISIS/Draw Sketch" r:id="rId7" imgW="2686158" imgH="819240" progId="ISISServer">
                  <p:embed/>
                  <p:pic>
                    <p:nvPicPr>
                      <p:cNvPr id="0" name="Object 3"/>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57200" y="3429000"/>
                        <a:ext cx="3932238" cy="12271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87048" name="Object 4"/>
          <p:cNvGraphicFramePr>
            <a:graphicFrameLocks noChangeAspect="1"/>
          </p:cNvGraphicFramePr>
          <p:nvPr/>
        </p:nvGraphicFramePr>
        <p:xfrm>
          <a:off x="4800600" y="3276600"/>
          <a:ext cx="3762375" cy="1870075"/>
        </p:xfrm>
        <a:graphic>
          <a:graphicData uri="http://schemas.openxmlformats.org/presentationml/2006/ole">
            <mc:AlternateContent xmlns:mc="http://schemas.openxmlformats.org/markup-compatibility/2006">
              <mc:Choice xmlns:v="urn:schemas-microsoft-com:vml" Requires="v">
                <p:oleObj spid="_x0000_s19486" name="ISIS/Draw Sketch" r:id="rId9" imgW="4191076" imgH="2066835" progId="ISISServer">
                  <p:embed/>
                </p:oleObj>
              </mc:Choice>
              <mc:Fallback>
                <p:oleObj name="ISIS/Draw Sketch" r:id="rId9" imgW="4191076" imgH="2066835" progId="ISISServer">
                  <p:embed/>
                  <p:pic>
                    <p:nvPicPr>
                      <p:cNvPr id="0" name="Object 4"/>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800600" y="3276600"/>
                        <a:ext cx="3762375" cy="1870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87049" name="Object 5"/>
          <p:cNvGraphicFramePr>
            <a:graphicFrameLocks noChangeAspect="1"/>
          </p:cNvGraphicFramePr>
          <p:nvPr/>
        </p:nvGraphicFramePr>
        <p:xfrm>
          <a:off x="381000" y="5486400"/>
          <a:ext cx="4294188" cy="784225"/>
        </p:xfrm>
        <a:graphic>
          <a:graphicData uri="http://schemas.openxmlformats.org/presentationml/2006/ole">
            <mc:AlternateContent xmlns:mc="http://schemas.openxmlformats.org/markup-compatibility/2006">
              <mc:Choice xmlns:v="urn:schemas-microsoft-com:vml" Requires="v">
                <p:oleObj spid="_x0000_s19487" name="ISIS/Draw Sketch" r:id="rId11" imgW="2686158" imgH="466635" progId="ISISServer">
                  <p:embed/>
                </p:oleObj>
              </mc:Choice>
              <mc:Fallback>
                <p:oleObj name="ISIS/Draw Sketch" r:id="rId11" imgW="2686158" imgH="466635" progId="ISISServer">
                  <p:embed/>
                  <p:pic>
                    <p:nvPicPr>
                      <p:cNvPr id="0" name="Object 5"/>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381000" y="5486400"/>
                        <a:ext cx="4294188" cy="7842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9467" name="Object 6"/>
          <p:cNvGraphicFramePr>
            <a:graphicFrameLocks noChangeAspect="1"/>
          </p:cNvGraphicFramePr>
          <p:nvPr/>
        </p:nvGraphicFramePr>
        <p:xfrm>
          <a:off x="5105400" y="5461000"/>
          <a:ext cx="2371725" cy="1397000"/>
        </p:xfrm>
        <a:graphic>
          <a:graphicData uri="http://schemas.openxmlformats.org/presentationml/2006/ole">
            <mc:AlternateContent xmlns:mc="http://schemas.openxmlformats.org/markup-compatibility/2006">
              <mc:Choice xmlns:v="urn:schemas-microsoft-com:vml" Requires="v">
                <p:oleObj spid="_x0000_s19488" name="ISIS/Draw Sketch" r:id="rId13" imgW="1104778" imgH="638085" progId="ISISServer">
                  <p:embed/>
                </p:oleObj>
              </mc:Choice>
              <mc:Fallback>
                <p:oleObj name="ISIS/Draw Sketch" r:id="rId13" imgW="1104778" imgH="638085" progId="ISISServer">
                  <p:embed/>
                  <p:pic>
                    <p:nvPicPr>
                      <p:cNvPr id="0" name="Object 6"/>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5105400" y="5461000"/>
                        <a:ext cx="2371725" cy="1397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87051" name="Text Box 11"/>
          <p:cNvSpPr txBox="1">
            <a:spLocks noChangeArrowheads="1"/>
          </p:cNvSpPr>
          <p:nvPr/>
        </p:nvSpPr>
        <p:spPr bwMode="auto">
          <a:xfrm>
            <a:off x="304800" y="1981200"/>
            <a:ext cx="776288"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a:t>none</a:t>
            </a:r>
          </a:p>
        </p:txBody>
      </p:sp>
      <p:sp>
        <p:nvSpPr>
          <p:cNvPr id="19469" name="Text Box 12"/>
          <p:cNvSpPr txBox="1">
            <a:spLocks noChangeArrowheads="1"/>
          </p:cNvSpPr>
          <p:nvPr/>
        </p:nvSpPr>
        <p:spPr bwMode="auto">
          <a:xfrm>
            <a:off x="4267200" y="1447800"/>
            <a:ext cx="37465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1800"/>
              <a:t>-1</a:t>
            </a:r>
          </a:p>
        </p:txBody>
      </p:sp>
      <p:sp>
        <p:nvSpPr>
          <p:cNvPr id="19470" name="Text Box 13"/>
          <p:cNvSpPr txBox="1">
            <a:spLocks noChangeArrowheads="1"/>
          </p:cNvSpPr>
          <p:nvPr/>
        </p:nvSpPr>
        <p:spPr bwMode="auto">
          <a:xfrm>
            <a:off x="1371600" y="3429000"/>
            <a:ext cx="37465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1800"/>
              <a:t>-1</a:t>
            </a:r>
          </a:p>
        </p:txBody>
      </p:sp>
      <p:sp>
        <p:nvSpPr>
          <p:cNvPr id="19471" name="Text Box 14"/>
          <p:cNvSpPr txBox="1">
            <a:spLocks noChangeArrowheads="1"/>
          </p:cNvSpPr>
          <p:nvPr/>
        </p:nvSpPr>
        <p:spPr bwMode="auto">
          <a:xfrm>
            <a:off x="1752600" y="5330825"/>
            <a:ext cx="37465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1800"/>
              <a:t>-1</a:t>
            </a:r>
          </a:p>
        </p:txBody>
      </p:sp>
      <p:sp>
        <p:nvSpPr>
          <p:cNvPr id="19472" name="Text Box 15"/>
          <p:cNvSpPr txBox="1">
            <a:spLocks noChangeArrowheads="1"/>
          </p:cNvSpPr>
          <p:nvPr/>
        </p:nvSpPr>
        <p:spPr bwMode="auto">
          <a:xfrm>
            <a:off x="4495800" y="2209800"/>
            <a:ext cx="427038"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1800"/>
              <a:t>+1</a:t>
            </a:r>
          </a:p>
        </p:txBody>
      </p:sp>
      <p:sp>
        <p:nvSpPr>
          <p:cNvPr id="19473" name="Text Box 16"/>
          <p:cNvSpPr txBox="1">
            <a:spLocks noChangeArrowheads="1"/>
          </p:cNvSpPr>
          <p:nvPr/>
        </p:nvSpPr>
        <p:spPr bwMode="auto">
          <a:xfrm>
            <a:off x="8077200" y="1524000"/>
            <a:ext cx="5842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1800"/>
              <a:t>all 0</a:t>
            </a:r>
          </a:p>
        </p:txBody>
      </p:sp>
      <p:sp>
        <p:nvSpPr>
          <p:cNvPr id="19474" name="Text Box 17"/>
          <p:cNvSpPr txBox="1">
            <a:spLocks noChangeArrowheads="1"/>
          </p:cNvSpPr>
          <p:nvPr/>
        </p:nvSpPr>
        <p:spPr bwMode="auto">
          <a:xfrm>
            <a:off x="838200" y="4419600"/>
            <a:ext cx="427038"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1800"/>
              <a:t>+1</a:t>
            </a:r>
          </a:p>
        </p:txBody>
      </p:sp>
      <p:sp>
        <p:nvSpPr>
          <p:cNvPr id="19475" name="Text Box 18"/>
          <p:cNvSpPr txBox="1">
            <a:spLocks noChangeArrowheads="1"/>
          </p:cNvSpPr>
          <p:nvPr/>
        </p:nvSpPr>
        <p:spPr bwMode="auto">
          <a:xfrm>
            <a:off x="2590800" y="3657600"/>
            <a:ext cx="5842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1800"/>
              <a:t>all 0</a:t>
            </a:r>
          </a:p>
        </p:txBody>
      </p:sp>
      <p:sp>
        <p:nvSpPr>
          <p:cNvPr id="19476" name="Text Box 19"/>
          <p:cNvSpPr txBox="1">
            <a:spLocks noChangeArrowheads="1"/>
          </p:cNvSpPr>
          <p:nvPr/>
        </p:nvSpPr>
        <p:spPr bwMode="auto">
          <a:xfrm>
            <a:off x="2895600" y="5334000"/>
            <a:ext cx="37465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1800"/>
              <a:t>-1</a:t>
            </a:r>
          </a:p>
        </p:txBody>
      </p:sp>
      <p:sp>
        <p:nvSpPr>
          <p:cNvPr id="87060" name="Text Box 20"/>
          <p:cNvSpPr txBox="1">
            <a:spLocks noChangeArrowheads="1"/>
          </p:cNvSpPr>
          <p:nvPr/>
        </p:nvSpPr>
        <p:spPr bwMode="auto">
          <a:xfrm>
            <a:off x="7543800" y="6019800"/>
            <a:ext cx="776288"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a:t>none</a:t>
            </a:r>
          </a:p>
        </p:txBody>
      </p:sp>
      <p:sp>
        <p:nvSpPr>
          <p:cNvPr id="19478" name="Text Box 21"/>
          <p:cNvSpPr txBox="1">
            <a:spLocks noChangeArrowheads="1"/>
          </p:cNvSpPr>
          <p:nvPr/>
        </p:nvSpPr>
        <p:spPr bwMode="auto">
          <a:xfrm>
            <a:off x="7315200" y="4114800"/>
            <a:ext cx="1098550" cy="915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1800"/>
              <a:t>S = 0</a:t>
            </a:r>
          </a:p>
          <a:p>
            <a:r>
              <a:rPr lang="en-US" altLang="en-US" sz="1800"/>
              <a:t>in all</a:t>
            </a:r>
          </a:p>
          <a:p>
            <a:r>
              <a:rPr lang="en-US" altLang="en-US" sz="1800"/>
              <a:t>res. forms</a:t>
            </a:r>
          </a:p>
        </p:txBody>
      </p:sp>
    </p:spTree>
  </p:cSld>
  <p:clrMapOvr>
    <a:masterClrMapping/>
  </p:clrMapOvr>
  <p:transition>
    <p:fade thruBlk="1"/>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7051"/>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87047"/>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87049"/>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0"/>
                                          </p:stCondLst>
                                        </p:cTn>
                                        <p:tgtEl>
                                          <p:spTgt spid="87046"/>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nodeType="clickEffect">
                                  <p:stCondLst>
                                    <p:cond delay="0"/>
                                  </p:stCondLst>
                                  <p:childTnLst>
                                    <p:set>
                                      <p:cBhvr>
                                        <p:cTn id="22" dur="1" fill="hold">
                                          <p:stCondLst>
                                            <p:cond delay="0"/>
                                          </p:stCondLst>
                                        </p:cTn>
                                        <p:tgtEl>
                                          <p:spTgt spid="87048"/>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8706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7051" grpId="0"/>
      <p:bldP spid="87060"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ext Box 2"/>
          <p:cNvSpPr txBox="1">
            <a:spLocks noChangeArrowheads="1"/>
          </p:cNvSpPr>
          <p:nvPr/>
        </p:nvSpPr>
        <p:spPr bwMode="auto">
          <a:xfrm>
            <a:off x="290513" y="228600"/>
            <a:ext cx="8839200" cy="6402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a:r>
              <a:rPr lang="en-US" altLang="en-US" sz="3200" b="1">
                <a:solidFill>
                  <a:srgbClr val="333399"/>
                </a:solidFill>
              </a:rPr>
              <a:t>ISOMERS &amp; Coordinate Covalent Bonds:</a:t>
            </a:r>
          </a:p>
          <a:p>
            <a:pPr algn="ctr"/>
            <a:endParaRPr lang="en-US" altLang="en-US" sz="3200" b="1">
              <a:solidFill>
                <a:srgbClr val="333399"/>
              </a:solidFill>
            </a:endParaRPr>
          </a:p>
          <a:p>
            <a:r>
              <a:rPr lang="en-US" altLang="en-US" sz="2800" b="1">
                <a:latin typeface="Agency FB" panose="020B0503020202020204" pitchFamily="34" charset="0"/>
              </a:rPr>
              <a:t>Structural isomers are compounds that possess the same chemical formula but different connectivity among the various atoms. For example, consider the formula C</a:t>
            </a:r>
            <a:r>
              <a:rPr lang="en-US" altLang="en-US" sz="2800" b="1" baseline="-25000">
                <a:latin typeface="Agency FB" panose="020B0503020202020204" pitchFamily="34" charset="0"/>
              </a:rPr>
              <a:t>2</a:t>
            </a:r>
            <a:r>
              <a:rPr lang="en-US" altLang="en-US" sz="2800" b="1">
                <a:latin typeface="Agency FB" panose="020B0503020202020204" pitchFamily="34" charset="0"/>
              </a:rPr>
              <a:t>H</a:t>
            </a:r>
            <a:r>
              <a:rPr lang="en-US" altLang="en-US" sz="2800" b="1" baseline="-25000">
                <a:latin typeface="Agency FB" panose="020B0503020202020204" pitchFamily="34" charset="0"/>
              </a:rPr>
              <a:t>6</a:t>
            </a:r>
            <a:r>
              <a:rPr lang="en-US" altLang="en-US" sz="2800" b="1">
                <a:latin typeface="Agency FB" panose="020B0503020202020204" pitchFamily="34" charset="0"/>
              </a:rPr>
              <a:t>O, which can be written in two different ways: (1) CH</a:t>
            </a:r>
            <a:r>
              <a:rPr lang="en-US" altLang="en-US" sz="2800" b="1" baseline="-25000">
                <a:latin typeface="Agency FB" panose="020B0503020202020204" pitchFamily="34" charset="0"/>
              </a:rPr>
              <a:t>3</a:t>
            </a:r>
            <a:r>
              <a:rPr lang="en-US" altLang="en-US" sz="2800" b="1">
                <a:latin typeface="Agency FB" panose="020B0503020202020204" pitchFamily="34" charset="0"/>
              </a:rPr>
              <a:t>CH</a:t>
            </a:r>
            <a:r>
              <a:rPr lang="en-US" altLang="en-US" sz="2800" b="1" baseline="-25000">
                <a:latin typeface="Agency FB" panose="020B0503020202020204" pitchFamily="34" charset="0"/>
              </a:rPr>
              <a:t>2</a:t>
            </a:r>
            <a:r>
              <a:rPr lang="en-US" altLang="en-US" sz="2800" b="1">
                <a:latin typeface="Agency FB" panose="020B0503020202020204" pitchFamily="34" charset="0"/>
              </a:rPr>
              <a:t>OH or (2) CH</a:t>
            </a:r>
            <a:r>
              <a:rPr lang="en-US" altLang="en-US" sz="2800" b="1" baseline="-25000">
                <a:latin typeface="Agency FB" panose="020B0503020202020204" pitchFamily="34" charset="0"/>
              </a:rPr>
              <a:t>3</a:t>
            </a:r>
            <a:r>
              <a:rPr lang="en-US" altLang="en-US" sz="2800" b="1">
                <a:latin typeface="Agency FB" panose="020B0503020202020204" pitchFamily="34" charset="0"/>
              </a:rPr>
              <a:t>OCH</a:t>
            </a:r>
            <a:r>
              <a:rPr lang="en-US" altLang="en-US" sz="2800" b="1" baseline="-25000">
                <a:latin typeface="Agency FB" panose="020B0503020202020204" pitchFamily="34" charset="0"/>
              </a:rPr>
              <a:t>3</a:t>
            </a:r>
            <a:r>
              <a:rPr lang="en-US" altLang="en-US" sz="2800" b="1">
                <a:latin typeface="Agency FB" panose="020B0503020202020204" pitchFamily="34" charset="0"/>
              </a:rPr>
              <a:t>:</a:t>
            </a:r>
          </a:p>
          <a:p>
            <a:endParaRPr lang="en-US" altLang="en-US" sz="1000" b="1">
              <a:latin typeface="Agency FB" panose="020B0503020202020204" pitchFamily="34" charset="0"/>
            </a:endParaRPr>
          </a:p>
          <a:p>
            <a:r>
              <a:rPr lang="en-US" altLang="en-US" b="1">
                <a:solidFill>
                  <a:srgbClr val="339933"/>
                </a:solidFill>
                <a:latin typeface="Agency FB" panose="020B0503020202020204" pitchFamily="34" charset="0"/>
              </a:rPr>
              <a:t>Draw the various structural isomers for the hexane molecule:</a:t>
            </a:r>
            <a:endParaRPr lang="en-US" altLang="en-US" b="1">
              <a:latin typeface="Agency FB" panose="020B0503020202020204" pitchFamily="34" charset="0"/>
            </a:endParaRPr>
          </a:p>
          <a:p>
            <a:endParaRPr lang="en-US" altLang="en-US" sz="2000" b="1">
              <a:latin typeface="Agency FB" panose="020B0503020202020204" pitchFamily="34" charset="0"/>
            </a:endParaRPr>
          </a:p>
          <a:p>
            <a:r>
              <a:rPr lang="en-US" altLang="en-US" sz="2000" b="1">
                <a:solidFill>
                  <a:srgbClr val="663300"/>
                </a:solidFill>
                <a:latin typeface="Agency FB" panose="020B0503020202020204" pitchFamily="34" charset="0"/>
              </a:rPr>
              <a:t>Now consider a bond in which both electrons originate from one of the atoms, known as the </a:t>
            </a:r>
            <a:r>
              <a:rPr lang="en-US" altLang="en-US" sz="2000" b="1" i="1">
                <a:solidFill>
                  <a:srgbClr val="663300"/>
                </a:solidFill>
                <a:latin typeface="Agency FB" panose="020B0503020202020204" pitchFamily="34" charset="0"/>
              </a:rPr>
              <a:t>coordinate covalent bond</a:t>
            </a:r>
            <a:r>
              <a:rPr lang="en-US" altLang="en-US" sz="2000" b="1">
                <a:solidFill>
                  <a:srgbClr val="663300"/>
                </a:solidFill>
                <a:latin typeface="Agency FB" panose="020B0503020202020204" pitchFamily="34" charset="0"/>
              </a:rPr>
              <a:t>.  While this type of bond is common to all transition metal complexes (Chemistry 102), it can also be formed among main group elements, particularly among Lewis Acid/Base complexes. </a:t>
            </a:r>
          </a:p>
          <a:p>
            <a:endParaRPr lang="en-US" altLang="en-US" sz="1200" b="1">
              <a:latin typeface="Agency FB" panose="020B0503020202020204" pitchFamily="34" charset="0"/>
            </a:endParaRPr>
          </a:p>
          <a:p>
            <a:r>
              <a:rPr lang="en-US" altLang="en-US" sz="2000" b="1">
                <a:latin typeface="Agency FB" panose="020B0503020202020204" pitchFamily="34" charset="0"/>
              </a:rPr>
              <a:t>Recall that we define a </a:t>
            </a:r>
            <a:r>
              <a:rPr lang="en-US" altLang="en-US" sz="2000" b="1" i="1">
                <a:latin typeface="Agency FB" panose="020B0503020202020204" pitchFamily="34" charset="0"/>
              </a:rPr>
              <a:t>Lewis base</a:t>
            </a:r>
            <a:r>
              <a:rPr lang="en-US" altLang="en-US" sz="2000" b="1">
                <a:latin typeface="Agency FB" panose="020B0503020202020204" pitchFamily="34" charset="0"/>
              </a:rPr>
              <a:t> as an electron pair </a:t>
            </a:r>
            <a:r>
              <a:rPr lang="en-US" altLang="en-US" sz="2000" b="1" u="sng">
                <a:latin typeface="Agency FB" panose="020B0503020202020204" pitchFamily="34" charset="0"/>
              </a:rPr>
              <a:t>donor</a:t>
            </a:r>
            <a:r>
              <a:rPr lang="en-US" altLang="en-US" sz="2000" b="1">
                <a:latin typeface="Agency FB" panose="020B0503020202020204" pitchFamily="34" charset="0"/>
              </a:rPr>
              <a:t>, and a </a:t>
            </a:r>
            <a:r>
              <a:rPr lang="en-US" altLang="en-US" sz="2000" b="1" i="1">
                <a:latin typeface="Agency FB" panose="020B0503020202020204" pitchFamily="34" charset="0"/>
              </a:rPr>
              <a:t>Lewis acid</a:t>
            </a:r>
            <a:r>
              <a:rPr lang="en-US" altLang="en-US" sz="2000" b="1">
                <a:latin typeface="Agency FB" panose="020B0503020202020204" pitchFamily="34" charset="0"/>
              </a:rPr>
              <a:t> as an electron pair </a:t>
            </a:r>
            <a:r>
              <a:rPr lang="en-US" altLang="en-US" sz="2000" b="1" u="sng">
                <a:latin typeface="Agency FB" panose="020B0503020202020204" pitchFamily="34" charset="0"/>
              </a:rPr>
              <a:t>acceptor</a:t>
            </a:r>
            <a:r>
              <a:rPr lang="en-US" altLang="en-US" sz="2000" b="1">
                <a:latin typeface="Agency FB" panose="020B0503020202020204" pitchFamily="34" charset="0"/>
              </a:rPr>
              <a:t>.  The form of the reaction is therefore:</a:t>
            </a:r>
          </a:p>
          <a:p>
            <a:pPr algn="ctr"/>
            <a:r>
              <a:rPr lang="en-US" altLang="en-US" b="1">
                <a:latin typeface="Agency FB" panose="020B0503020202020204" pitchFamily="34" charset="0"/>
              </a:rPr>
              <a:t>Acid +  :base  </a:t>
            </a:r>
            <a:r>
              <a:rPr lang="en-US" altLang="en-US" b="1">
                <a:latin typeface="Agency FB" panose="020B0503020202020204" pitchFamily="34" charset="0"/>
                <a:sym typeface="Symbol" panose="05050102010706020507" pitchFamily="18" charset="2"/>
              </a:rPr>
              <a:t></a:t>
            </a:r>
            <a:r>
              <a:rPr lang="en-US" altLang="en-US" b="1">
                <a:latin typeface="Agency FB" panose="020B0503020202020204" pitchFamily="34" charset="0"/>
              </a:rPr>
              <a:t>  complex</a:t>
            </a:r>
          </a:p>
          <a:p>
            <a:r>
              <a:rPr lang="en-US" altLang="en-US" b="1">
                <a:latin typeface="Agency FB" panose="020B0503020202020204" pitchFamily="34" charset="0"/>
              </a:rPr>
              <a:t> </a:t>
            </a:r>
            <a:r>
              <a:rPr lang="en-US" altLang="en-US" sz="2000" b="1">
                <a:solidFill>
                  <a:srgbClr val="339933"/>
                </a:solidFill>
                <a:latin typeface="Agency FB" panose="020B0503020202020204" pitchFamily="34" charset="0"/>
              </a:rPr>
              <a:t>For example, boron trichloride and ammonia react in a Lewis Acid-Base reaction as follows:</a:t>
            </a:r>
            <a:endParaRPr lang="en-US" altLang="en-US" sz="2000" u="sng">
              <a:solidFill>
                <a:srgbClr val="339933"/>
              </a:solidFill>
              <a:latin typeface="Agency FB" panose="020B0503020202020204" pitchFamily="34" charset="0"/>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p:cNvSpPr>
            <a:spLocks noGrp="1"/>
          </p:cNvSpPr>
          <p:nvPr>
            <p:ph type="title"/>
          </p:nvPr>
        </p:nvSpPr>
        <p:spPr/>
        <p:txBody>
          <a:bodyPr/>
          <a:lstStyle/>
          <a:p>
            <a:r>
              <a:rPr lang="en-US" altLang="en-US" smtClean="0">
                <a:ea typeface="MS PGothic" panose="020B0600070205080204" pitchFamily="34" charset="-128"/>
              </a:rPr>
              <a:t>Exceptions to the Octet Rule</a:t>
            </a:r>
            <a:endParaRPr lang="en-IN" altLang="en-US" smtClean="0">
              <a:ea typeface="MS PGothic" panose="020B0600070205080204" pitchFamily="34" charset="-128"/>
            </a:endParaRPr>
          </a:p>
        </p:txBody>
      </p:sp>
      <p:sp>
        <p:nvSpPr>
          <p:cNvPr id="21507" name="Content Placeholder 2"/>
          <p:cNvSpPr>
            <a:spLocks noGrp="1"/>
          </p:cNvSpPr>
          <p:nvPr>
            <p:ph idx="1"/>
          </p:nvPr>
        </p:nvSpPr>
        <p:spPr/>
        <p:txBody>
          <a:bodyPr/>
          <a:lstStyle/>
          <a:p>
            <a:r>
              <a:rPr lang="en-US" altLang="en-US" sz="3200" b="1" smtClean="0">
                <a:ea typeface="MS PGothic" panose="020B0600070205080204" pitchFamily="34" charset="-128"/>
              </a:rPr>
              <a:t>There are three types of ions or molecules that do not follow the octet rule:</a:t>
            </a:r>
          </a:p>
          <a:p>
            <a:pPr lvl="1">
              <a:buClr>
                <a:schemeClr val="bg2"/>
              </a:buClr>
            </a:pPr>
            <a:r>
              <a:rPr lang="en-US" altLang="en-US" sz="3200" b="1" smtClean="0">
                <a:ea typeface="MS PGothic" panose="020B0600070205080204" pitchFamily="34" charset="-128"/>
              </a:rPr>
              <a:t>Ions or molecules with an odd number of electrons</a:t>
            </a:r>
          </a:p>
          <a:p>
            <a:pPr lvl="1">
              <a:buClr>
                <a:schemeClr val="bg2"/>
              </a:buClr>
            </a:pPr>
            <a:r>
              <a:rPr lang="en-US" altLang="en-US" sz="3200" b="1" smtClean="0">
                <a:ea typeface="MS PGothic" panose="020B0600070205080204" pitchFamily="34" charset="-128"/>
              </a:rPr>
              <a:t>Ions or molecules with less than an octet</a:t>
            </a:r>
          </a:p>
          <a:p>
            <a:pPr lvl="1">
              <a:buClr>
                <a:schemeClr val="bg2"/>
              </a:buClr>
            </a:pPr>
            <a:r>
              <a:rPr lang="en-US" altLang="en-US" sz="3200" b="1" smtClean="0">
                <a:ea typeface="MS PGothic" panose="020B0600070205080204" pitchFamily="34" charset="-128"/>
              </a:rPr>
              <a:t>Ions or molecules with more than eight valence electrons (an expanded octet)</a:t>
            </a:r>
          </a:p>
        </p:txBody>
      </p:sp>
    </p:spTree>
  </p:cSld>
  <p:clrMapOvr>
    <a:masterClrMapping/>
  </p:clrMapOvr>
  <p:transition spd="slow"/>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ext Box 4"/>
          <p:cNvSpPr txBox="1">
            <a:spLocks noChangeArrowheads="1"/>
          </p:cNvSpPr>
          <p:nvPr/>
        </p:nvSpPr>
        <p:spPr bwMode="auto">
          <a:xfrm>
            <a:off x="228600" y="152400"/>
            <a:ext cx="8915400" cy="3940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a:r>
              <a:rPr lang="en-US" altLang="en-US" b="1">
                <a:latin typeface="Agency FB" panose="020B0503020202020204" pitchFamily="34" charset="0"/>
              </a:rPr>
              <a:t>Bond Length &amp; Bond Strength</a:t>
            </a:r>
          </a:p>
          <a:p>
            <a:r>
              <a:rPr lang="en-US" altLang="en-US" b="1">
                <a:latin typeface="Agency FB" panose="020B0503020202020204" pitchFamily="34" charset="0"/>
              </a:rPr>
              <a:t>The bond length is the distance between the nuclei in a bond.  Bond length is related to the sum of the covalent radii of the bonded atoms.  The average bond lengths are given in your textbook in a table.</a:t>
            </a:r>
          </a:p>
          <a:p>
            <a:endParaRPr lang="en-US" altLang="en-US" sz="1000" b="1">
              <a:latin typeface="Agency FB" panose="020B0503020202020204" pitchFamily="34" charset="0"/>
            </a:endParaRPr>
          </a:p>
          <a:p>
            <a:r>
              <a:rPr lang="en-US" altLang="en-US" sz="1800" b="1">
                <a:latin typeface="Agency FB" panose="020B0503020202020204" pitchFamily="34" charset="0"/>
              </a:rPr>
              <a:t>There is a close relationship between bond length, bond order and bond energy.</a:t>
            </a:r>
            <a:r>
              <a:rPr lang="en-US" altLang="en-US" b="1">
                <a:latin typeface="Agency FB" panose="020B0503020202020204" pitchFamily="34" charset="0"/>
              </a:rPr>
              <a:t>  </a:t>
            </a:r>
          </a:p>
          <a:p>
            <a:r>
              <a:rPr lang="en-US" altLang="en-US" b="1">
                <a:latin typeface="Agency FB" panose="020B0503020202020204" pitchFamily="34" charset="0"/>
              </a:rPr>
              <a:t> Bond		bond Order	   bond length	    bond energy</a:t>
            </a:r>
          </a:p>
          <a:p>
            <a:r>
              <a:rPr lang="en-US" altLang="en-US" b="1">
                <a:latin typeface="Agency FB" panose="020B0503020202020204" pitchFamily="34" charset="0"/>
              </a:rPr>
              <a:t>C-O		        1    		143			358</a:t>
            </a:r>
          </a:p>
          <a:p>
            <a:r>
              <a:rPr lang="en-US" altLang="en-US" b="1">
                <a:latin typeface="Agency FB" panose="020B0503020202020204" pitchFamily="34" charset="0"/>
              </a:rPr>
              <a:t>C=O		        2  		123			745</a:t>
            </a:r>
          </a:p>
          <a:p>
            <a:r>
              <a:rPr lang="en-US" altLang="en-US" b="1">
                <a:latin typeface="Agency FB" panose="020B0503020202020204" pitchFamily="34" charset="0"/>
              </a:rPr>
              <a:t>C</a:t>
            </a:r>
            <a:r>
              <a:rPr lang="en-US" altLang="en-US" b="1" u="sng">
                <a:latin typeface="Agency FB" panose="020B0503020202020204" pitchFamily="34" charset="0"/>
              </a:rPr>
              <a:t>=</a:t>
            </a:r>
            <a:r>
              <a:rPr lang="en-US" altLang="en-US" b="1">
                <a:latin typeface="Agency FB" panose="020B0503020202020204" pitchFamily="34" charset="0"/>
              </a:rPr>
              <a:t>O		        3		113			1070</a:t>
            </a:r>
          </a:p>
          <a:p>
            <a:endParaRPr lang="en-US" altLang="en-US" b="1">
              <a:latin typeface="Agency FB" panose="020B0503020202020204" pitchFamily="34" charset="0"/>
            </a:endParaRPr>
          </a:p>
        </p:txBody>
      </p:sp>
      <p:sp>
        <p:nvSpPr>
          <p:cNvPr id="22531" name="Line 5"/>
          <p:cNvSpPr>
            <a:spLocks noChangeShapeType="1"/>
          </p:cNvSpPr>
          <p:nvPr/>
        </p:nvSpPr>
        <p:spPr bwMode="auto">
          <a:xfrm>
            <a:off x="381000" y="2895600"/>
            <a:ext cx="8501063"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pic>
        <p:nvPicPr>
          <p:cNvPr id="22532"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492625" y="3840163"/>
            <a:ext cx="4389438" cy="25368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2533" name="TextBox 1"/>
          <p:cNvSpPr txBox="1">
            <a:spLocks noChangeArrowheads="1"/>
          </p:cNvSpPr>
          <p:nvPr/>
        </p:nvSpPr>
        <p:spPr bwMode="auto">
          <a:xfrm>
            <a:off x="228600" y="3773488"/>
            <a:ext cx="4038600" cy="304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just"/>
            <a:r>
              <a:rPr lang="en-US" altLang="en-US" b="1">
                <a:latin typeface="Agency FB" panose="020B0503020202020204" pitchFamily="34" charset="0"/>
              </a:rPr>
              <a:t>- </a:t>
            </a:r>
            <a:r>
              <a:rPr lang="en-US" altLang="en-US" b="1">
                <a:solidFill>
                  <a:srgbClr val="000099"/>
                </a:solidFill>
                <a:latin typeface="Agency FB" panose="020B0503020202020204" pitchFamily="34" charset="0"/>
              </a:rPr>
              <a:t>Triple bonds are stronger &amp; shorter than double which are stronger &amp; shorter than single bonds.  Note: this does not necessarily relate to reactivity.  Triple and double bonds in many organic reactions are more reactive than single bonds.</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ext Box 2"/>
          <p:cNvSpPr txBox="1">
            <a:spLocks noChangeArrowheads="1"/>
          </p:cNvSpPr>
          <p:nvPr/>
        </p:nvSpPr>
        <p:spPr bwMode="auto">
          <a:xfrm>
            <a:off x="0" y="0"/>
            <a:ext cx="9144000" cy="69580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a:r>
              <a:rPr lang="en-US" altLang="en-US" sz="2000" b="1" u="sng"/>
              <a:t>Rules for writing Lewis dot structures for molecules</a:t>
            </a:r>
            <a:r>
              <a:rPr lang="en-US" altLang="en-US" sz="2000" b="1"/>
              <a:t>:</a:t>
            </a:r>
            <a:endParaRPr lang="en-US" altLang="en-US"/>
          </a:p>
          <a:p>
            <a:endParaRPr lang="en-US" altLang="en-US" sz="1000"/>
          </a:p>
          <a:p>
            <a:r>
              <a:rPr lang="en-US" altLang="en-US" sz="1800" b="1">
                <a:solidFill>
                  <a:srgbClr val="9900CC"/>
                </a:solidFill>
                <a:latin typeface="Agency FB" panose="020B0503020202020204" pitchFamily="34" charset="0"/>
              </a:rPr>
              <a:t>1.  Write the skeletal structure of the compound showing which atoms are bonded to what other atoms.  Consider the following useful tips:</a:t>
            </a:r>
          </a:p>
          <a:p>
            <a:r>
              <a:rPr lang="en-US" altLang="en-US" sz="1600" b="1">
                <a:solidFill>
                  <a:srgbClr val="660066"/>
                </a:solidFill>
                <a:latin typeface="Agency FB" panose="020B0503020202020204" pitchFamily="34" charset="0"/>
              </a:rPr>
              <a:t>A.  The least electronegative atom usually occupies the central position in a molecule.</a:t>
            </a:r>
          </a:p>
          <a:p>
            <a:r>
              <a:rPr lang="en-US" altLang="en-US" sz="1600" b="1">
                <a:solidFill>
                  <a:srgbClr val="660066"/>
                </a:solidFill>
                <a:latin typeface="Agency FB" panose="020B0503020202020204" pitchFamily="34" charset="0"/>
              </a:rPr>
              <a:t>B.  Molecules are often symmetrical.</a:t>
            </a:r>
          </a:p>
          <a:p>
            <a:endParaRPr lang="en-US" altLang="en-US" sz="1600" b="1">
              <a:solidFill>
                <a:srgbClr val="666633"/>
              </a:solidFill>
              <a:latin typeface="Agency FB" panose="020B0503020202020204" pitchFamily="34" charset="0"/>
            </a:endParaRPr>
          </a:p>
          <a:p>
            <a:r>
              <a:rPr lang="en-US" altLang="en-US" sz="1800" b="1">
                <a:solidFill>
                  <a:srgbClr val="000066"/>
                </a:solidFill>
                <a:latin typeface="Agency FB" panose="020B0503020202020204" pitchFamily="34" charset="0"/>
              </a:rPr>
              <a:t>2.  Determine the sum of the valence electrons for all atoms in the molecule.  For polyatomic ions,</a:t>
            </a:r>
          </a:p>
          <a:p>
            <a:r>
              <a:rPr lang="en-US" altLang="en-US" sz="1800" b="1">
                <a:solidFill>
                  <a:srgbClr val="000066"/>
                </a:solidFill>
                <a:latin typeface="Agency FB" panose="020B0503020202020204" pitchFamily="34" charset="0"/>
              </a:rPr>
              <a:t>	A.  add an electron for every negative charge; or</a:t>
            </a:r>
          </a:p>
          <a:p>
            <a:r>
              <a:rPr lang="en-US" altLang="en-US" sz="1800" b="1">
                <a:solidFill>
                  <a:srgbClr val="000066"/>
                </a:solidFill>
                <a:latin typeface="Agency FB" panose="020B0503020202020204" pitchFamily="34" charset="0"/>
              </a:rPr>
              <a:t>	B.  subtract an electron for every positive charge.</a:t>
            </a:r>
          </a:p>
          <a:p>
            <a:endParaRPr lang="en-US" altLang="en-US" sz="1000" b="1">
              <a:solidFill>
                <a:srgbClr val="000066"/>
              </a:solidFill>
              <a:latin typeface="Agency FB" panose="020B0503020202020204" pitchFamily="34" charset="0"/>
            </a:endParaRPr>
          </a:p>
          <a:p>
            <a:r>
              <a:rPr lang="en-US" altLang="en-US" sz="1800" b="1">
                <a:solidFill>
                  <a:srgbClr val="9900CC"/>
                </a:solidFill>
                <a:latin typeface="Agency FB" panose="020B0503020202020204" pitchFamily="34" charset="0"/>
              </a:rPr>
              <a:t>3.  A pair of bonding electrons between atoms is designated with a solid line, which represents TWO electrons.  Remember that atoms can be bonded in multiple manners (i.e. double and triple bonds).</a:t>
            </a:r>
            <a:endParaRPr lang="en-US" altLang="en-US" sz="1800" b="1">
              <a:latin typeface="Agency FB" panose="020B0503020202020204" pitchFamily="34" charset="0"/>
            </a:endParaRPr>
          </a:p>
          <a:p>
            <a:endParaRPr lang="en-US" altLang="en-US" sz="1000" b="1">
              <a:solidFill>
                <a:srgbClr val="666633"/>
              </a:solidFill>
              <a:latin typeface="Agency FB" panose="020B0503020202020204" pitchFamily="34" charset="0"/>
            </a:endParaRPr>
          </a:p>
          <a:p>
            <a:r>
              <a:rPr lang="en-US" altLang="en-US" sz="1800" b="1">
                <a:solidFill>
                  <a:srgbClr val="000066"/>
                </a:solidFill>
                <a:latin typeface="Agency FB" panose="020B0503020202020204" pitchFamily="34" charset="0"/>
              </a:rPr>
              <a:t>4.  Arrange the rest of the electrons (dots) around the atoms so that every atom has eight electrons (an octet).  Remember that if the </a:t>
            </a:r>
            <a:r>
              <a:rPr lang="en-US" altLang="en-US" sz="1800" b="1" u="sng">
                <a:solidFill>
                  <a:srgbClr val="000066"/>
                </a:solidFill>
                <a:latin typeface="Agency FB" panose="020B0503020202020204" pitchFamily="34" charset="0"/>
              </a:rPr>
              <a:t>central</a:t>
            </a:r>
            <a:r>
              <a:rPr lang="en-US" altLang="en-US" sz="1800" b="1">
                <a:solidFill>
                  <a:srgbClr val="000066"/>
                </a:solidFill>
                <a:latin typeface="Agency FB" panose="020B0503020202020204" pitchFamily="34" charset="0"/>
              </a:rPr>
              <a:t> atom is from row 3 or higher of the periodic table, it may constitute an </a:t>
            </a:r>
            <a:r>
              <a:rPr lang="en-US" altLang="en-US" sz="1800" b="1" i="1">
                <a:solidFill>
                  <a:srgbClr val="000066"/>
                </a:solidFill>
                <a:latin typeface="Agency FB" panose="020B0503020202020204" pitchFamily="34" charset="0"/>
              </a:rPr>
              <a:t>exception</a:t>
            </a:r>
            <a:r>
              <a:rPr lang="en-US" altLang="en-US" sz="1800" b="1">
                <a:solidFill>
                  <a:srgbClr val="000066"/>
                </a:solidFill>
                <a:latin typeface="Agency FB" panose="020B0503020202020204" pitchFamily="34" charset="0"/>
              </a:rPr>
              <a:t> to the octet rule (i.e. it can possess more than 8 surrounding electrons).  Also recall that elements in.Groups I, II, and III do not obey the octet rule either. The general rule for these atoms is that the number of valence electrons = number of bonds.</a:t>
            </a:r>
          </a:p>
          <a:p>
            <a:endParaRPr lang="en-US" altLang="en-US" sz="1000" b="1">
              <a:solidFill>
                <a:srgbClr val="000066"/>
              </a:solidFill>
              <a:latin typeface="Agency FB" panose="020B0503020202020204" pitchFamily="34" charset="0"/>
            </a:endParaRPr>
          </a:p>
          <a:p>
            <a:r>
              <a:rPr lang="en-US" altLang="en-US" sz="1800" b="1">
                <a:solidFill>
                  <a:srgbClr val="9900CC"/>
                </a:solidFill>
                <a:latin typeface="Agency FB" panose="020B0503020202020204" pitchFamily="34" charset="0"/>
              </a:rPr>
              <a:t>5.  Calculate the formal charge for each atom in your molecule; recall that the </a:t>
            </a:r>
            <a:r>
              <a:rPr lang="en-US" altLang="en-US" sz="1800" b="1" i="1">
                <a:solidFill>
                  <a:srgbClr val="9900CC"/>
                </a:solidFill>
                <a:latin typeface="Agency FB" panose="020B0503020202020204" pitchFamily="34" charset="0"/>
              </a:rPr>
              <a:t>best</a:t>
            </a:r>
            <a:r>
              <a:rPr lang="en-US" altLang="en-US" sz="1800" b="1">
                <a:solidFill>
                  <a:srgbClr val="9900CC"/>
                </a:solidFill>
                <a:latin typeface="Agency FB" panose="020B0503020202020204" pitchFamily="34" charset="0"/>
              </a:rPr>
              <a:t> Lewis dot structure is the one that minimizes formal charge amongst all the atoms (note: this may not necessarily mean “0”, but perhaps as close to “0” as possible).</a:t>
            </a:r>
            <a:endParaRPr lang="en-US" altLang="en-US" sz="1800" b="1">
              <a:latin typeface="Agency FB" panose="020B0503020202020204" pitchFamily="34" charset="0"/>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1"/>
          <p:cNvSpPr>
            <a:spLocks noGrp="1"/>
          </p:cNvSpPr>
          <p:nvPr>
            <p:ph type="title"/>
          </p:nvPr>
        </p:nvSpPr>
        <p:spPr>
          <a:xfrm>
            <a:off x="0" y="304800"/>
            <a:ext cx="9144000" cy="1143000"/>
          </a:xfrm>
        </p:spPr>
        <p:txBody>
          <a:bodyPr/>
          <a:lstStyle/>
          <a:p>
            <a:r>
              <a:rPr lang="en-US" altLang="en-US" smtClean="0">
                <a:ea typeface="MS PGothic" panose="020B0600070205080204" pitchFamily="34" charset="-128"/>
              </a:rPr>
              <a:t>Average Bond Enthalpies- revisited</a:t>
            </a:r>
            <a:endParaRPr lang="en-IN" altLang="en-US" sz="2000" smtClean="0">
              <a:ea typeface="MS PGothic" panose="020B0600070205080204" pitchFamily="34" charset="-128"/>
            </a:endParaRPr>
          </a:p>
        </p:txBody>
      </p:sp>
      <p:sp>
        <p:nvSpPr>
          <p:cNvPr id="23555" name="Content Placeholder 2"/>
          <p:cNvSpPr>
            <a:spLocks noGrp="1"/>
          </p:cNvSpPr>
          <p:nvPr>
            <p:ph idx="1"/>
          </p:nvPr>
        </p:nvSpPr>
        <p:spPr>
          <a:xfrm>
            <a:off x="457200" y="1600200"/>
            <a:ext cx="8229600" cy="1495425"/>
          </a:xfrm>
        </p:spPr>
        <p:txBody>
          <a:bodyPr/>
          <a:lstStyle/>
          <a:p>
            <a:r>
              <a:rPr lang="en-US" altLang="en-US" sz="2200" smtClean="0">
                <a:ea typeface="MS PGothic" panose="020B0600070205080204" pitchFamily="34" charset="-128"/>
              </a:rPr>
              <a:t>Bond enthalpies are positive, because bond breaking is an endothermic process.</a:t>
            </a:r>
          </a:p>
          <a:p>
            <a:pPr>
              <a:spcBef>
                <a:spcPts val="1000"/>
              </a:spcBef>
            </a:pPr>
            <a:r>
              <a:rPr lang="en-US" altLang="en-US" sz="2200" smtClean="0">
                <a:ea typeface="MS PGothic" panose="020B0600070205080204" pitchFamily="34" charset="-128"/>
              </a:rPr>
              <a:t>These are </a:t>
            </a:r>
            <a:r>
              <a:rPr lang="en-US" altLang="en-US" sz="2200" b="1" smtClean="0">
                <a:ea typeface="MS PGothic" panose="020B0600070205080204" pitchFamily="34" charset="-128"/>
              </a:rPr>
              <a:t>averages</a:t>
            </a:r>
            <a:r>
              <a:rPr lang="en-US" altLang="en-US" sz="2200" i="1" smtClean="0">
                <a:ea typeface="MS PGothic" panose="020B0600070205080204" pitchFamily="34" charset="-128"/>
              </a:rPr>
              <a:t> </a:t>
            </a:r>
            <a:r>
              <a:rPr lang="en-US" altLang="en-US" sz="2200" smtClean="0">
                <a:ea typeface="MS PGothic" panose="020B0600070205080204" pitchFamily="34" charset="-128"/>
              </a:rPr>
              <a:t>over many compounds; not every bond for a pair of atoms has the same bond energy.</a:t>
            </a:r>
          </a:p>
        </p:txBody>
      </p:sp>
      <p:sp>
        <p:nvSpPr>
          <p:cNvPr id="23556" name="Content Placeholder 7"/>
          <p:cNvSpPr>
            <a:spLocks noGrp="1"/>
          </p:cNvSpPr>
          <p:nvPr>
            <p:ph idx="13"/>
          </p:nvPr>
        </p:nvSpPr>
        <p:spPr>
          <a:xfrm>
            <a:off x="457200" y="3171825"/>
            <a:ext cx="8229600" cy="333375"/>
          </a:xfrm>
        </p:spPr>
        <p:txBody>
          <a:bodyPr/>
          <a:lstStyle/>
          <a:p>
            <a:pPr marL="0" indent="0">
              <a:buFontTx/>
              <a:buNone/>
            </a:pPr>
            <a:r>
              <a:rPr lang="en-IN" altLang="en-US" sz="2000" b="1" smtClean="0"/>
              <a:t>Table 8.3 </a:t>
            </a:r>
            <a:r>
              <a:rPr lang="en-IN" altLang="en-US" sz="2000" smtClean="0"/>
              <a:t>Average Bond Enthalpies (kJ/mol)</a:t>
            </a:r>
          </a:p>
        </p:txBody>
      </p:sp>
      <p:graphicFrame>
        <p:nvGraphicFramePr>
          <p:cNvPr id="7" name="Table 6"/>
          <p:cNvGraphicFramePr>
            <a:graphicFrameLocks noGrp="1"/>
          </p:cNvGraphicFramePr>
          <p:nvPr/>
        </p:nvGraphicFramePr>
        <p:xfrm>
          <a:off x="533400" y="3581400"/>
          <a:ext cx="8153402" cy="2743200"/>
        </p:xfrm>
        <a:graphic>
          <a:graphicData uri="http://schemas.openxmlformats.org/drawingml/2006/table">
            <a:tbl>
              <a:tblPr firstRow="1" bandRow="1">
                <a:tableStyleId>{3B4B98B0-60AC-42C2-AFA5-B58CD77FA1E5}</a:tableStyleId>
              </a:tblPr>
              <a:tblGrid>
                <a:gridCol w="1811864">
                  <a:extLst>
                    <a:ext uri="{9D8B030D-6E8A-4147-A177-3AD203B41FA5}">
                      <a16:colId xmlns:a16="http://schemas.microsoft.com/office/drawing/2014/main" val="20000"/>
                    </a:ext>
                  </a:extLst>
                </a:gridCol>
                <a:gridCol w="905934">
                  <a:extLst>
                    <a:ext uri="{9D8B030D-6E8A-4147-A177-3AD203B41FA5}">
                      <a16:colId xmlns:a16="http://schemas.microsoft.com/office/drawing/2014/main" val="20001"/>
                    </a:ext>
                  </a:extLst>
                </a:gridCol>
                <a:gridCol w="905934">
                  <a:extLst>
                    <a:ext uri="{9D8B030D-6E8A-4147-A177-3AD203B41FA5}">
                      <a16:colId xmlns:a16="http://schemas.microsoft.com/office/drawing/2014/main" val="20002"/>
                    </a:ext>
                  </a:extLst>
                </a:gridCol>
                <a:gridCol w="905934">
                  <a:extLst>
                    <a:ext uri="{9D8B030D-6E8A-4147-A177-3AD203B41FA5}">
                      <a16:colId xmlns:a16="http://schemas.microsoft.com/office/drawing/2014/main" val="20003"/>
                    </a:ext>
                  </a:extLst>
                </a:gridCol>
                <a:gridCol w="905934">
                  <a:extLst>
                    <a:ext uri="{9D8B030D-6E8A-4147-A177-3AD203B41FA5}">
                      <a16:colId xmlns:a16="http://schemas.microsoft.com/office/drawing/2014/main" val="20004"/>
                    </a:ext>
                  </a:extLst>
                </a:gridCol>
                <a:gridCol w="905934">
                  <a:extLst>
                    <a:ext uri="{9D8B030D-6E8A-4147-A177-3AD203B41FA5}">
                      <a16:colId xmlns:a16="http://schemas.microsoft.com/office/drawing/2014/main" val="20005"/>
                    </a:ext>
                  </a:extLst>
                </a:gridCol>
                <a:gridCol w="905934">
                  <a:extLst>
                    <a:ext uri="{9D8B030D-6E8A-4147-A177-3AD203B41FA5}">
                      <a16:colId xmlns:a16="http://schemas.microsoft.com/office/drawing/2014/main" val="20006"/>
                    </a:ext>
                  </a:extLst>
                </a:gridCol>
                <a:gridCol w="905934">
                  <a:extLst>
                    <a:ext uri="{9D8B030D-6E8A-4147-A177-3AD203B41FA5}">
                      <a16:colId xmlns:a16="http://schemas.microsoft.com/office/drawing/2014/main" val="20007"/>
                    </a:ext>
                  </a:extLst>
                </a:gridCol>
              </a:tblGrid>
              <a:tr h="269695">
                <a:tc>
                  <a:txBody>
                    <a:bodyPr/>
                    <a:lstStyle/>
                    <a:p>
                      <a:pPr algn="ctr"/>
                      <a:r>
                        <a:rPr lang="en-IN" sz="1400" b="1" i="0" u="none" strike="noStrike" kern="1200" baseline="0" dirty="0" smtClean="0">
                          <a:solidFill>
                            <a:schemeClr val="tx1"/>
                          </a:solidFill>
                          <a:latin typeface="+mn-lt"/>
                          <a:ea typeface="+mn-ea"/>
                          <a:cs typeface="+mn-cs"/>
                        </a:rPr>
                        <a:t>Single Bonds</a:t>
                      </a:r>
                      <a:endParaRPr lang="en-IN" sz="1400" dirty="0">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IN" sz="1400" dirty="0" smtClean="0">
                          <a:solidFill>
                            <a:schemeClr val="bg1"/>
                          </a:solidFill>
                          <a:latin typeface="+mn-lt"/>
                        </a:rPr>
                        <a:t>Blank</a:t>
                      </a:r>
                      <a:endParaRPr lang="en-IN" sz="1400" dirty="0">
                        <a:solidFill>
                          <a:schemeClr val="bg1"/>
                        </a:solidFill>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kumimoji="0" lang="en-IN" sz="1400" b="0" i="0" u="none" strike="noStrike" kern="1200" cap="none" spc="0" normalizeH="0" baseline="0" noProof="0" dirty="0" smtClean="0">
                          <a:ln>
                            <a:noFill/>
                          </a:ln>
                          <a:solidFill>
                            <a:prstClr val="white"/>
                          </a:solidFill>
                          <a:effectLst/>
                          <a:uLnTx/>
                          <a:uFillTx/>
                          <a:latin typeface="+mn-lt"/>
                          <a:ea typeface="+mn-ea"/>
                          <a:cs typeface="+mn-cs"/>
                        </a:rPr>
                        <a:t>Blank</a:t>
                      </a:r>
                      <a:endParaRPr lang="en-IN" sz="1400" dirty="0">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kumimoji="0" lang="en-IN" sz="1400" b="0" i="0" u="none" strike="noStrike" kern="1200" cap="none" spc="0" normalizeH="0" baseline="0" noProof="0" smtClean="0">
                          <a:ln>
                            <a:noFill/>
                          </a:ln>
                          <a:solidFill>
                            <a:prstClr val="white"/>
                          </a:solidFill>
                          <a:effectLst/>
                          <a:uLnTx/>
                          <a:uFillTx/>
                          <a:latin typeface="+mn-lt"/>
                          <a:ea typeface="+mn-ea"/>
                          <a:cs typeface="+mn-cs"/>
                        </a:rPr>
                        <a:t>Blank</a:t>
                      </a:r>
                      <a:endParaRPr lang="en-IN" sz="1400" dirty="0">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kumimoji="0" lang="en-IN" sz="1400" b="0" i="0" u="none" strike="noStrike" kern="1200" cap="none" spc="0" normalizeH="0" baseline="0" noProof="0" smtClean="0">
                          <a:ln>
                            <a:noFill/>
                          </a:ln>
                          <a:solidFill>
                            <a:prstClr val="white"/>
                          </a:solidFill>
                          <a:effectLst/>
                          <a:uLnTx/>
                          <a:uFillTx/>
                          <a:latin typeface="+mn-lt"/>
                          <a:ea typeface="+mn-ea"/>
                          <a:cs typeface="+mn-cs"/>
                        </a:rPr>
                        <a:t>Blank</a:t>
                      </a:r>
                      <a:endParaRPr lang="en-IN" sz="1400">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kumimoji="0" lang="en-IN" sz="1400" b="0" i="0" u="none" strike="noStrike" kern="1200" cap="none" spc="0" normalizeH="0" baseline="0" noProof="0" smtClean="0">
                          <a:ln>
                            <a:noFill/>
                          </a:ln>
                          <a:solidFill>
                            <a:prstClr val="white"/>
                          </a:solidFill>
                          <a:effectLst/>
                          <a:uLnTx/>
                          <a:uFillTx/>
                          <a:latin typeface="+mn-lt"/>
                          <a:ea typeface="+mn-ea"/>
                          <a:cs typeface="+mn-cs"/>
                        </a:rPr>
                        <a:t>Blank</a:t>
                      </a:r>
                      <a:endParaRPr lang="en-IN" sz="1400">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kumimoji="0" lang="en-IN" sz="1400" b="0" i="0" u="none" strike="noStrike" kern="1200" cap="none" spc="0" normalizeH="0" baseline="0" noProof="0" dirty="0" smtClean="0">
                          <a:ln>
                            <a:noFill/>
                          </a:ln>
                          <a:solidFill>
                            <a:prstClr val="white"/>
                          </a:solidFill>
                          <a:effectLst/>
                          <a:uLnTx/>
                          <a:uFillTx/>
                          <a:latin typeface="+mn-lt"/>
                          <a:ea typeface="+mn-ea"/>
                          <a:cs typeface="+mn-cs"/>
                        </a:rPr>
                        <a:t>Blank</a:t>
                      </a:r>
                      <a:endParaRPr lang="en-IN" sz="1400" dirty="0">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kumimoji="0" lang="en-IN" sz="1400" b="0" i="0" u="none" strike="noStrike" kern="1200" cap="none" spc="0" normalizeH="0" baseline="0" noProof="0" dirty="0" smtClean="0">
                          <a:ln>
                            <a:noFill/>
                          </a:ln>
                          <a:solidFill>
                            <a:prstClr val="white"/>
                          </a:solidFill>
                          <a:effectLst/>
                          <a:uLnTx/>
                          <a:uFillTx/>
                          <a:latin typeface="+mn-lt"/>
                          <a:ea typeface="+mn-ea"/>
                          <a:cs typeface="+mn-cs"/>
                        </a:rPr>
                        <a:t>Blank</a:t>
                      </a:r>
                      <a:endParaRPr lang="en-IN" sz="1400" dirty="0">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0"/>
                  </a:ext>
                </a:extLst>
              </a:tr>
              <a:tr h="269695">
                <a:tc>
                  <a:txBody>
                    <a:bodyPr/>
                    <a:lstStyle/>
                    <a:p>
                      <a:r>
                        <a:rPr lang="en-IN" sz="1400" b="0" i="0" u="none" strike="noStrike" kern="1200" baseline="0" dirty="0" smtClean="0">
                          <a:solidFill>
                            <a:schemeClr val="tx1"/>
                          </a:solidFill>
                          <a:latin typeface="+mn-lt"/>
                          <a:ea typeface="+mn-ea"/>
                          <a:cs typeface="+mn-cs"/>
                        </a:rPr>
                        <a:t>C¬H</a:t>
                      </a:r>
                      <a:endParaRPr lang="en-IN" sz="1400" dirty="0">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IN" sz="1400" b="0" i="0" u="none" strike="noStrike" kern="1200" baseline="0" dirty="0" smtClean="0">
                          <a:solidFill>
                            <a:schemeClr val="tx1"/>
                          </a:solidFill>
                          <a:latin typeface="+mn-lt"/>
                          <a:ea typeface="+mn-ea"/>
                          <a:cs typeface="+mn-cs"/>
                        </a:rPr>
                        <a:t>413</a:t>
                      </a:r>
                      <a:endParaRPr lang="en-IN" sz="1400" dirty="0">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IN" sz="1400" b="0" i="0" u="none" strike="noStrike" kern="1200" baseline="0" dirty="0" smtClean="0">
                          <a:solidFill>
                            <a:schemeClr val="tx1"/>
                          </a:solidFill>
                          <a:latin typeface="+mn-lt"/>
                          <a:ea typeface="+mn-ea"/>
                          <a:cs typeface="+mn-cs"/>
                        </a:rPr>
                        <a:t>N¬H</a:t>
                      </a:r>
                      <a:endParaRPr lang="en-IN" sz="1400" dirty="0">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IN" sz="1400" b="0" i="0" u="none" strike="noStrike" kern="1200" baseline="0" dirty="0" smtClean="0">
                          <a:solidFill>
                            <a:schemeClr val="tx1"/>
                          </a:solidFill>
                          <a:latin typeface="+mn-lt"/>
                          <a:ea typeface="+mn-ea"/>
                          <a:cs typeface="+mn-cs"/>
                        </a:rPr>
                        <a:t>391</a:t>
                      </a:r>
                      <a:endParaRPr lang="en-IN" sz="1400" dirty="0">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IN" sz="1400" b="0" i="0" u="none" strike="noStrike" kern="1200" baseline="0" dirty="0" smtClean="0">
                          <a:solidFill>
                            <a:schemeClr val="tx1"/>
                          </a:solidFill>
                          <a:latin typeface="+mn-lt"/>
                          <a:ea typeface="+mn-ea"/>
                          <a:cs typeface="+mn-cs"/>
                        </a:rPr>
                        <a:t>O¬H</a:t>
                      </a:r>
                      <a:endParaRPr lang="en-IN" sz="1400" dirty="0">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IN" sz="1400" b="0" i="0" u="none" strike="noStrike" kern="1200" baseline="0" dirty="0" smtClean="0">
                          <a:solidFill>
                            <a:schemeClr val="tx1"/>
                          </a:solidFill>
                          <a:latin typeface="+mn-lt"/>
                          <a:ea typeface="+mn-ea"/>
                          <a:cs typeface="+mn-cs"/>
                        </a:rPr>
                        <a:t>463</a:t>
                      </a:r>
                      <a:endParaRPr lang="en-IN" sz="1400" dirty="0">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IN" sz="1400" b="0" i="0" u="none" strike="noStrike" kern="1200" baseline="0" dirty="0" smtClean="0">
                          <a:solidFill>
                            <a:schemeClr val="tx1"/>
                          </a:solidFill>
                          <a:latin typeface="+mn-lt"/>
                          <a:ea typeface="+mn-ea"/>
                          <a:cs typeface="+mn-cs"/>
                        </a:rPr>
                        <a:t>F¬F</a:t>
                      </a:r>
                      <a:endParaRPr lang="en-IN" sz="1400" dirty="0">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IN" sz="1400" b="0" i="0" u="none" strike="noStrike" kern="1200" baseline="0" dirty="0" smtClean="0">
                          <a:solidFill>
                            <a:schemeClr val="tx1"/>
                          </a:solidFill>
                          <a:latin typeface="+mn-lt"/>
                          <a:ea typeface="+mn-ea"/>
                          <a:cs typeface="+mn-cs"/>
                        </a:rPr>
                        <a:t>155</a:t>
                      </a:r>
                      <a:endParaRPr lang="en-IN" sz="1400" dirty="0">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1"/>
                  </a:ext>
                </a:extLst>
              </a:tr>
              <a:tr h="269695">
                <a:tc>
                  <a:txBody>
                    <a:bodyPr/>
                    <a:lstStyle/>
                    <a:p>
                      <a:r>
                        <a:rPr lang="en-IN" sz="1400" b="0" i="0" u="none" strike="noStrike" kern="1200" baseline="0" dirty="0" smtClean="0">
                          <a:solidFill>
                            <a:schemeClr val="tx1"/>
                          </a:solidFill>
                          <a:latin typeface="+mn-lt"/>
                          <a:ea typeface="+mn-ea"/>
                          <a:cs typeface="+mn-cs"/>
                        </a:rPr>
                        <a:t>C¬C</a:t>
                      </a:r>
                      <a:endParaRPr lang="en-IN" sz="1400" dirty="0">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IN" sz="1400" b="0" i="0" u="none" strike="noStrike" kern="1200" baseline="0" dirty="0" smtClean="0">
                          <a:solidFill>
                            <a:schemeClr val="tx1"/>
                          </a:solidFill>
                          <a:latin typeface="+mn-lt"/>
                          <a:ea typeface="+mn-ea"/>
                          <a:cs typeface="+mn-cs"/>
                        </a:rPr>
                        <a:t>348</a:t>
                      </a:r>
                      <a:endParaRPr lang="en-IN" sz="1400" dirty="0">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IN" sz="1400" b="0" i="0" u="none" strike="noStrike" kern="1200" baseline="0" dirty="0" smtClean="0">
                          <a:solidFill>
                            <a:schemeClr val="tx1"/>
                          </a:solidFill>
                          <a:latin typeface="+mn-lt"/>
                          <a:ea typeface="+mn-ea"/>
                          <a:cs typeface="+mn-cs"/>
                        </a:rPr>
                        <a:t>N¬N</a:t>
                      </a:r>
                      <a:endParaRPr lang="en-IN" sz="1400" dirty="0">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IN" sz="1400" b="0" i="0" u="none" strike="noStrike" kern="1200" baseline="0" dirty="0" smtClean="0">
                          <a:solidFill>
                            <a:schemeClr val="tx1"/>
                          </a:solidFill>
                          <a:latin typeface="+mn-lt"/>
                          <a:ea typeface="+mn-ea"/>
                          <a:cs typeface="+mn-cs"/>
                        </a:rPr>
                        <a:t>163</a:t>
                      </a:r>
                      <a:endParaRPr lang="en-IN" sz="1400" dirty="0">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IN" sz="1400" b="0" i="0" u="none" strike="noStrike" kern="1200" baseline="0" dirty="0" smtClean="0">
                          <a:solidFill>
                            <a:schemeClr val="tx1"/>
                          </a:solidFill>
                          <a:latin typeface="+mn-lt"/>
                          <a:ea typeface="+mn-ea"/>
                          <a:cs typeface="+mn-cs"/>
                        </a:rPr>
                        <a:t>O—O</a:t>
                      </a:r>
                      <a:endParaRPr lang="en-IN" sz="1400" dirty="0">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IN" sz="1400" b="0" i="0" u="none" strike="noStrike" kern="1200" baseline="0" dirty="0" smtClean="0">
                          <a:solidFill>
                            <a:schemeClr val="tx1"/>
                          </a:solidFill>
                          <a:latin typeface="+mn-lt"/>
                          <a:ea typeface="+mn-ea"/>
                          <a:cs typeface="+mn-cs"/>
                        </a:rPr>
                        <a:t>146</a:t>
                      </a:r>
                      <a:endParaRPr lang="en-IN" sz="1400" dirty="0">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IN" sz="1400" b="0" i="0" u="none" strike="noStrike" kern="1200" cap="none" spc="0" normalizeH="0" baseline="0" noProof="0" smtClean="0">
                          <a:ln>
                            <a:noFill/>
                          </a:ln>
                          <a:solidFill>
                            <a:prstClr val="white"/>
                          </a:solidFill>
                          <a:effectLst/>
                          <a:uLnTx/>
                          <a:uFillTx/>
                          <a:latin typeface="+mn-lt"/>
                          <a:ea typeface="+mn-ea"/>
                          <a:cs typeface="+mn-cs"/>
                        </a:rPr>
                        <a:t>Blank</a:t>
                      </a:r>
                      <a:endParaRPr kumimoji="0" lang="en-IN" sz="1400" b="0" i="0" u="none" strike="noStrike" kern="1200" cap="none" spc="0" normalizeH="0" baseline="0" noProof="0" dirty="0">
                        <a:ln>
                          <a:noFill/>
                        </a:ln>
                        <a:solidFill>
                          <a:prstClr val="white"/>
                        </a:solidFill>
                        <a:effectLst/>
                        <a:uLnTx/>
                        <a:uFillTx/>
                        <a:latin typeface="+mn-lt"/>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IN" sz="1400" b="0" i="0" u="none" strike="noStrike" kern="1200" cap="none" spc="0" normalizeH="0" baseline="0" noProof="0" dirty="0" smtClean="0">
                          <a:ln>
                            <a:noFill/>
                          </a:ln>
                          <a:solidFill>
                            <a:prstClr val="white"/>
                          </a:solidFill>
                          <a:effectLst/>
                          <a:uLnTx/>
                          <a:uFillTx/>
                          <a:latin typeface="+mn-lt"/>
                          <a:ea typeface="+mn-ea"/>
                          <a:cs typeface="+mn-cs"/>
                        </a:rPr>
                        <a:t>Blank</a:t>
                      </a:r>
                      <a:endParaRPr kumimoji="0" lang="en-IN" sz="1400" b="0" i="0" u="none" strike="noStrike" kern="1200" cap="none" spc="0" normalizeH="0" baseline="0" noProof="0" dirty="0">
                        <a:ln>
                          <a:noFill/>
                        </a:ln>
                        <a:solidFill>
                          <a:prstClr val="white"/>
                        </a:solidFill>
                        <a:effectLst/>
                        <a:uLnTx/>
                        <a:uFillTx/>
                        <a:latin typeface="+mn-lt"/>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2"/>
                  </a:ext>
                </a:extLst>
              </a:tr>
              <a:tr h="269695">
                <a:tc>
                  <a:txBody>
                    <a:bodyPr/>
                    <a:lstStyle/>
                    <a:p>
                      <a:r>
                        <a:rPr lang="en-IN" sz="1400" b="0" i="0" u="none" strike="noStrike" kern="1200" baseline="0" dirty="0" smtClean="0">
                          <a:solidFill>
                            <a:schemeClr val="tx1"/>
                          </a:solidFill>
                          <a:latin typeface="+mn-lt"/>
                          <a:ea typeface="+mn-ea"/>
                          <a:cs typeface="+mn-cs"/>
                        </a:rPr>
                        <a:t>C¬N</a:t>
                      </a:r>
                      <a:endParaRPr lang="en-IN" sz="1400" dirty="0">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IN" sz="1400" b="0" i="0" u="none" strike="noStrike" kern="1200" baseline="0" dirty="0" smtClean="0">
                          <a:solidFill>
                            <a:schemeClr val="tx1"/>
                          </a:solidFill>
                          <a:latin typeface="+mn-lt"/>
                          <a:ea typeface="+mn-ea"/>
                          <a:cs typeface="+mn-cs"/>
                        </a:rPr>
                        <a:t>293</a:t>
                      </a:r>
                      <a:endParaRPr lang="en-IN" sz="1400" dirty="0">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IN" sz="1400" b="0" i="0" u="none" strike="noStrike" kern="1200" baseline="0" dirty="0" smtClean="0">
                          <a:solidFill>
                            <a:schemeClr val="tx1"/>
                          </a:solidFill>
                          <a:latin typeface="+mn-lt"/>
                          <a:ea typeface="+mn-ea"/>
                          <a:cs typeface="+mn-cs"/>
                        </a:rPr>
                        <a:t>N¬O</a:t>
                      </a:r>
                      <a:endParaRPr lang="en-IN" sz="1400" dirty="0">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IN" sz="1400" dirty="0" smtClean="0">
                          <a:latin typeface="+mn-lt"/>
                        </a:rPr>
                        <a:t>201</a:t>
                      </a:r>
                      <a:endParaRPr lang="en-IN" sz="1400" dirty="0">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IN" sz="1400" b="0" i="0" u="none" strike="noStrike" kern="1200" baseline="0" dirty="0" smtClean="0">
                          <a:solidFill>
                            <a:schemeClr val="tx1"/>
                          </a:solidFill>
                          <a:latin typeface="+mn-lt"/>
                          <a:ea typeface="+mn-ea"/>
                          <a:cs typeface="+mn-cs"/>
                        </a:rPr>
                        <a:t>O¬F</a:t>
                      </a:r>
                      <a:endParaRPr lang="en-IN" sz="1400" dirty="0">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IN" sz="1400" dirty="0" smtClean="0">
                          <a:latin typeface="+mn-lt"/>
                        </a:rPr>
                        <a:t>190</a:t>
                      </a:r>
                      <a:endParaRPr lang="en-IN" sz="1400" dirty="0">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IN" sz="1400" b="0" i="0" u="none" strike="noStrike" kern="1200" baseline="0" dirty="0" smtClean="0">
                          <a:solidFill>
                            <a:schemeClr val="tx1"/>
                          </a:solidFill>
                          <a:latin typeface="+mn-lt"/>
                          <a:ea typeface="+mn-ea"/>
                          <a:cs typeface="+mn-cs"/>
                        </a:rPr>
                        <a:t>C</a:t>
                      </a:r>
                      <a:r>
                        <a:rPr lang="en-IN" sz="100" b="0" i="0" u="none" strike="noStrike" kern="1200" baseline="0" dirty="0" smtClean="0">
                          <a:solidFill>
                            <a:schemeClr val="tx1"/>
                          </a:solidFill>
                          <a:latin typeface="+mn-lt"/>
                          <a:ea typeface="+mn-ea"/>
                          <a:cs typeface="+mn-cs"/>
                        </a:rPr>
                        <a:t> </a:t>
                      </a:r>
                      <a:r>
                        <a:rPr lang="en-IN" sz="1400" b="0" i="0" u="none" strike="noStrike" kern="1200" baseline="0" dirty="0" err="1" smtClean="0">
                          <a:solidFill>
                            <a:schemeClr val="tx1"/>
                          </a:solidFill>
                          <a:latin typeface="+mn-lt"/>
                          <a:ea typeface="+mn-ea"/>
                          <a:cs typeface="+mn-cs"/>
                        </a:rPr>
                        <a:t>l¬F</a:t>
                      </a:r>
                      <a:endParaRPr lang="en-IN" sz="1400" dirty="0">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IN" sz="1400" dirty="0" smtClean="0">
                          <a:latin typeface="+mn-lt"/>
                        </a:rPr>
                        <a:t>253</a:t>
                      </a:r>
                      <a:endParaRPr lang="en-IN" sz="1400" dirty="0">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3"/>
                  </a:ext>
                </a:extLst>
              </a:tr>
              <a:tr h="269695">
                <a:tc>
                  <a:txBody>
                    <a:bodyPr/>
                    <a:lstStyle/>
                    <a:p>
                      <a:r>
                        <a:rPr lang="en-IN" sz="1400" b="0" i="0" u="none" strike="noStrike" kern="1200" baseline="0" dirty="0" smtClean="0">
                          <a:solidFill>
                            <a:schemeClr val="tx1"/>
                          </a:solidFill>
                          <a:latin typeface="+mn-lt"/>
                          <a:ea typeface="+mn-ea"/>
                          <a:cs typeface="+mn-cs"/>
                        </a:rPr>
                        <a:t>C¬O</a:t>
                      </a:r>
                      <a:endParaRPr lang="en-IN" sz="1400" dirty="0">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IN" sz="1400" dirty="0" smtClean="0">
                          <a:latin typeface="+mn-lt"/>
                        </a:rPr>
                        <a:t>358</a:t>
                      </a:r>
                      <a:endParaRPr lang="en-IN" sz="1400" dirty="0">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IN" sz="1400" b="0" i="0" u="none" strike="noStrike" kern="1200" baseline="0" dirty="0" smtClean="0">
                          <a:solidFill>
                            <a:schemeClr val="tx1"/>
                          </a:solidFill>
                          <a:latin typeface="+mn-lt"/>
                          <a:ea typeface="+mn-ea"/>
                          <a:cs typeface="+mn-cs"/>
                        </a:rPr>
                        <a:t>N¬F</a:t>
                      </a:r>
                      <a:endParaRPr lang="en-IN" sz="1400" dirty="0">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IN" sz="1400" dirty="0" smtClean="0">
                          <a:latin typeface="+mn-lt"/>
                        </a:rPr>
                        <a:t>272</a:t>
                      </a:r>
                      <a:endParaRPr lang="en-IN" sz="1400" dirty="0">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IN" sz="1400" b="0" i="0" u="none" strike="noStrike" kern="1200" baseline="0" dirty="0" smtClean="0">
                          <a:solidFill>
                            <a:schemeClr val="tx1"/>
                          </a:solidFill>
                          <a:latin typeface="+mn-lt"/>
                          <a:ea typeface="+mn-ea"/>
                          <a:cs typeface="+mn-cs"/>
                        </a:rPr>
                        <a:t>O¬C</a:t>
                      </a:r>
                      <a:r>
                        <a:rPr lang="en-IN" sz="100" b="0" i="0" u="none" strike="noStrike" kern="1200" baseline="0" dirty="0" smtClean="0">
                          <a:solidFill>
                            <a:schemeClr val="tx1"/>
                          </a:solidFill>
                          <a:latin typeface="+mn-lt"/>
                          <a:ea typeface="+mn-ea"/>
                          <a:cs typeface="+mn-cs"/>
                        </a:rPr>
                        <a:t> </a:t>
                      </a:r>
                      <a:r>
                        <a:rPr lang="en-IN" sz="1400" b="0" i="0" u="none" strike="noStrike" kern="1200" baseline="0" dirty="0" smtClean="0">
                          <a:solidFill>
                            <a:schemeClr val="tx1"/>
                          </a:solidFill>
                          <a:latin typeface="+mn-lt"/>
                          <a:ea typeface="+mn-ea"/>
                          <a:cs typeface="+mn-cs"/>
                        </a:rPr>
                        <a:t>l</a:t>
                      </a:r>
                      <a:endParaRPr lang="en-IN" sz="1400" dirty="0">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IN" sz="1400" dirty="0" smtClean="0">
                          <a:latin typeface="+mn-lt"/>
                        </a:rPr>
                        <a:t>203</a:t>
                      </a:r>
                      <a:endParaRPr lang="en-IN" sz="1400" dirty="0">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IN" sz="1400" b="0" i="0" u="none" strike="noStrike" kern="1200" baseline="0" dirty="0" smtClean="0">
                          <a:solidFill>
                            <a:schemeClr val="tx1"/>
                          </a:solidFill>
                          <a:latin typeface="+mn-lt"/>
                          <a:ea typeface="+mn-ea"/>
                          <a:cs typeface="+mn-cs"/>
                        </a:rPr>
                        <a:t>C</a:t>
                      </a:r>
                      <a:r>
                        <a:rPr lang="en-IN" sz="100" b="0" i="0" u="none" strike="noStrike" kern="1200" baseline="0" dirty="0" smtClean="0">
                          <a:solidFill>
                            <a:schemeClr val="tx1"/>
                          </a:solidFill>
                          <a:latin typeface="+mn-lt"/>
                          <a:ea typeface="+mn-ea"/>
                          <a:cs typeface="+mn-cs"/>
                        </a:rPr>
                        <a:t> </a:t>
                      </a:r>
                      <a:r>
                        <a:rPr lang="en-IN" sz="1400" b="0" i="0" u="none" strike="noStrike" kern="1200" baseline="0" dirty="0" err="1" smtClean="0">
                          <a:solidFill>
                            <a:schemeClr val="tx1"/>
                          </a:solidFill>
                          <a:latin typeface="+mn-lt"/>
                          <a:ea typeface="+mn-ea"/>
                          <a:cs typeface="+mn-cs"/>
                        </a:rPr>
                        <a:t>l¬C</a:t>
                      </a:r>
                      <a:r>
                        <a:rPr lang="en-IN" sz="100" b="0" i="0" u="none" strike="noStrike" kern="1200" baseline="0" dirty="0" smtClean="0">
                          <a:solidFill>
                            <a:schemeClr val="tx1"/>
                          </a:solidFill>
                          <a:latin typeface="+mn-lt"/>
                          <a:ea typeface="+mn-ea"/>
                          <a:cs typeface="+mn-cs"/>
                        </a:rPr>
                        <a:t> </a:t>
                      </a:r>
                      <a:r>
                        <a:rPr lang="en-IN" sz="1400" b="0" i="0" u="none" strike="noStrike" kern="1200" baseline="0" dirty="0" smtClean="0">
                          <a:solidFill>
                            <a:schemeClr val="tx1"/>
                          </a:solidFill>
                          <a:latin typeface="+mn-lt"/>
                          <a:ea typeface="+mn-ea"/>
                          <a:cs typeface="+mn-cs"/>
                        </a:rPr>
                        <a:t>l</a:t>
                      </a:r>
                      <a:endParaRPr lang="en-IN" sz="1400" dirty="0">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IN" sz="1400" dirty="0" smtClean="0">
                          <a:latin typeface="+mn-lt"/>
                        </a:rPr>
                        <a:t>242</a:t>
                      </a:r>
                      <a:endParaRPr lang="en-IN" sz="1400" dirty="0">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4"/>
                  </a:ext>
                </a:extLst>
              </a:tr>
              <a:tr h="269695">
                <a:tc>
                  <a:txBody>
                    <a:bodyPr/>
                    <a:lstStyle/>
                    <a:p>
                      <a:r>
                        <a:rPr lang="en-IN" sz="1400" b="0" i="0" u="none" strike="noStrike" kern="1200" baseline="0" dirty="0" smtClean="0">
                          <a:solidFill>
                            <a:schemeClr val="tx1"/>
                          </a:solidFill>
                          <a:latin typeface="+mn-lt"/>
                          <a:ea typeface="+mn-ea"/>
                          <a:cs typeface="+mn-cs"/>
                        </a:rPr>
                        <a:t>C¬F</a:t>
                      </a:r>
                      <a:endParaRPr lang="en-IN" sz="1400" dirty="0">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IN" sz="1400" dirty="0" smtClean="0">
                          <a:latin typeface="+mn-lt"/>
                        </a:rPr>
                        <a:t>485</a:t>
                      </a:r>
                      <a:endParaRPr lang="en-IN" sz="1400" dirty="0">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IN" sz="1400" b="0" i="0" u="none" strike="noStrike" kern="1200" baseline="0" dirty="0" smtClean="0">
                          <a:solidFill>
                            <a:schemeClr val="tx1"/>
                          </a:solidFill>
                          <a:latin typeface="+mn-lt"/>
                          <a:ea typeface="+mn-ea"/>
                          <a:cs typeface="+mn-cs"/>
                        </a:rPr>
                        <a:t>N¬C</a:t>
                      </a:r>
                      <a:r>
                        <a:rPr lang="en-IN" sz="100" b="0" i="0" u="none" strike="noStrike" kern="1200" baseline="0" dirty="0" smtClean="0">
                          <a:solidFill>
                            <a:schemeClr val="tx1"/>
                          </a:solidFill>
                          <a:latin typeface="+mn-lt"/>
                          <a:ea typeface="+mn-ea"/>
                          <a:cs typeface="+mn-cs"/>
                        </a:rPr>
                        <a:t> </a:t>
                      </a:r>
                      <a:r>
                        <a:rPr lang="en-IN" sz="1400" b="0" i="0" u="none" strike="noStrike" kern="1200" baseline="0" dirty="0" smtClean="0">
                          <a:solidFill>
                            <a:schemeClr val="tx1"/>
                          </a:solidFill>
                          <a:latin typeface="+mn-lt"/>
                          <a:ea typeface="+mn-ea"/>
                          <a:cs typeface="+mn-cs"/>
                        </a:rPr>
                        <a:t>l</a:t>
                      </a:r>
                      <a:endParaRPr lang="en-IN" sz="1400" dirty="0">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IN" sz="1400" dirty="0" smtClean="0">
                          <a:latin typeface="+mn-lt"/>
                        </a:rPr>
                        <a:t>200</a:t>
                      </a:r>
                      <a:endParaRPr lang="en-IN" sz="1400" dirty="0">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IN" sz="1400" b="0" i="0" u="none" strike="noStrike" kern="1200" baseline="0" dirty="0" smtClean="0">
                          <a:solidFill>
                            <a:schemeClr val="tx1"/>
                          </a:solidFill>
                          <a:latin typeface="+mn-lt"/>
                          <a:ea typeface="+mn-ea"/>
                          <a:cs typeface="+mn-cs"/>
                        </a:rPr>
                        <a:t>O¬I</a:t>
                      </a:r>
                      <a:endParaRPr lang="en-IN" sz="1400" dirty="0">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IN" sz="1400" dirty="0" smtClean="0">
                          <a:latin typeface="+mn-lt"/>
                        </a:rPr>
                        <a:t>234</a:t>
                      </a:r>
                      <a:endParaRPr lang="en-IN" sz="1400" dirty="0">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IN" sz="1400" b="0" i="0" u="none" strike="noStrike" kern="1200" cap="none" spc="0" normalizeH="0" baseline="0" noProof="0" smtClean="0">
                          <a:ln>
                            <a:noFill/>
                          </a:ln>
                          <a:solidFill>
                            <a:prstClr val="white"/>
                          </a:solidFill>
                          <a:effectLst/>
                          <a:uLnTx/>
                          <a:uFillTx/>
                          <a:latin typeface="+mn-lt"/>
                          <a:ea typeface="+mn-ea"/>
                          <a:cs typeface="+mn-cs"/>
                        </a:rPr>
                        <a:t>Blank</a:t>
                      </a:r>
                      <a:endParaRPr kumimoji="0" lang="en-IN" sz="1400" b="0" i="0" u="none" strike="noStrike" kern="1200" cap="none" spc="0" normalizeH="0" baseline="0" noProof="0" dirty="0">
                        <a:ln>
                          <a:noFill/>
                        </a:ln>
                        <a:solidFill>
                          <a:prstClr val="white"/>
                        </a:solidFill>
                        <a:effectLst/>
                        <a:uLnTx/>
                        <a:uFillTx/>
                        <a:latin typeface="+mn-lt"/>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IN" sz="1400" b="0" i="0" u="none" strike="noStrike" kern="1200" cap="none" spc="0" normalizeH="0" baseline="0" noProof="0" dirty="0" smtClean="0">
                          <a:ln>
                            <a:noFill/>
                          </a:ln>
                          <a:solidFill>
                            <a:prstClr val="white"/>
                          </a:solidFill>
                          <a:effectLst/>
                          <a:uLnTx/>
                          <a:uFillTx/>
                          <a:latin typeface="+mn-lt"/>
                          <a:ea typeface="+mn-ea"/>
                          <a:cs typeface="+mn-cs"/>
                        </a:rPr>
                        <a:t>Blank</a:t>
                      </a:r>
                      <a:endParaRPr kumimoji="0" lang="en-IN" sz="1400" b="0" i="0" u="none" strike="noStrike" kern="1200" cap="none" spc="0" normalizeH="0" baseline="0" noProof="0" dirty="0">
                        <a:ln>
                          <a:noFill/>
                        </a:ln>
                        <a:solidFill>
                          <a:prstClr val="white"/>
                        </a:solidFill>
                        <a:effectLst/>
                        <a:uLnTx/>
                        <a:uFillTx/>
                        <a:latin typeface="+mn-lt"/>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5"/>
                  </a:ext>
                </a:extLst>
              </a:tr>
              <a:tr h="269695">
                <a:tc>
                  <a:txBody>
                    <a:bodyPr/>
                    <a:lstStyle/>
                    <a:p>
                      <a:r>
                        <a:rPr lang="en-IN" sz="1400" b="0" i="0" u="none" strike="noStrike" kern="1200" baseline="0" dirty="0" smtClean="0">
                          <a:solidFill>
                            <a:schemeClr val="tx1"/>
                          </a:solidFill>
                          <a:latin typeface="+mn-lt"/>
                          <a:ea typeface="+mn-ea"/>
                          <a:cs typeface="+mn-cs"/>
                        </a:rPr>
                        <a:t>C¬Cl</a:t>
                      </a:r>
                      <a:endParaRPr lang="en-IN" sz="1400" dirty="0">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IN" sz="1400" dirty="0" smtClean="0">
                          <a:latin typeface="+mn-lt"/>
                        </a:rPr>
                        <a:t>328</a:t>
                      </a:r>
                      <a:endParaRPr lang="en-IN" sz="1400" dirty="0">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IN" sz="1400" b="0" i="0" u="none" strike="noStrike" kern="1200" baseline="0" dirty="0" smtClean="0">
                          <a:solidFill>
                            <a:schemeClr val="tx1"/>
                          </a:solidFill>
                          <a:latin typeface="+mn-lt"/>
                          <a:ea typeface="+mn-ea"/>
                          <a:cs typeface="+mn-cs"/>
                        </a:rPr>
                        <a:t>N¬B</a:t>
                      </a:r>
                      <a:r>
                        <a:rPr lang="en-IN" sz="100" b="0" i="0" u="none" strike="noStrike" kern="1200" baseline="0" dirty="0" smtClean="0">
                          <a:solidFill>
                            <a:schemeClr val="tx1"/>
                          </a:solidFill>
                          <a:latin typeface="+mn-lt"/>
                          <a:ea typeface="+mn-ea"/>
                          <a:cs typeface="+mn-cs"/>
                        </a:rPr>
                        <a:t> </a:t>
                      </a:r>
                      <a:r>
                        <a:rPr lang="en-IN" sz="1400" b="0" i="0" u="none" strike="noStrike" kern="1200" baseline="0" dirty="0" smtClean="0">
                          <a:solidFill>
                            <a:schemeClr val="tx1"/>
                          </a:solidFill>
                          <a:latin typeface="+mn-lt"/>
                          <a:ea typeface="+mn-ea"/>
                          <a:cs typeface="+mn-cs"/>
                        </a:rPr>
                        <a:t>r</a:t>
                      </a:r>
                      <a:endParaRPr lang="en-IN" sz="1400" dirty="0">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IN" sz="1400" dirty="0" smtClean="0">
                          <a:latin typeface="+mn-lt"/>
                        </a:rPr>
                        <a:t>243</a:t>
                      </a:r>
                      <a:endParaRPr lang="en-IN" sz="1400" dirty="0">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IN" sz="1400" b="0" i="0" u="none" strike="noStrike" kern="1200" cap="none" spc="0" normalizeH="0" baseline="0" noProof="0" dirty="0" smtClean="0">
                          <a:ln>
                            <a:noFill/>
                          </a:ln>
                          <a:solidFill>
                            <a:prstClr val="white"/>
                          </a:solidFill>
                          <a:effectLst/>
                          <a:uLnTx/>
                          <a:uFillTx/>
                          <a:latin typeface="+mn-lt"/>
                          <a:ea typeface="+mn-ea"/>
                          <a:cs typeface="+mn-cs"/>
                        </a:rPr>
                        <a:t>Blank</a:t>
                      </a:r>
                      <a:endParaRPr kumimoji="0" lang="en-IN" sz="1400" b="0" i="0" u="none" strike="noStrike" kern="1200" cap="none" spc="0" normalizeH="0" baseline="0" noProof="0" dirty="0">
                        <a:ln>
                          <a:noFill/>
                        </a:ln>
                        <a:solidFill>
                          <a:prstClr val="white"/>
                        </a:solidFill>
                        <a:effectLst/>
                        <a:uLnTx/>
                        <a:uFillTx/>
                        <a:latin typeface="+mn-lt"/>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IN" sz="1400" b="0" i="0" u="none" strike="noStrike" kern="1200" cap="none" spc="0" normalizeH="0" baseline="0" noProof="0" dirty="0" smtClean="0">
                          <a:ln>
                            <a:noFill/>
                          </a:ln>
                          <a:solidFill>
                            <a:prstClr val="white"/>
                          </a:solidFill>
                          <a:effectLst/>
                          <a:uLnTx/>
                          <a:uFillTx/>
                          <a:latin typeface="+mn-lt"/>
                          <a:ea typeface="+mn-ea"/>
                          <a:cs typeface="+mn-cs"/>
                        </a:rPr>
                        <a:t>Blank</a:t>
                      </a:r>
                      <a:endParaRPr kumimoji="0" lang="en-IN" sz="1400" b="0" i="0" u="none" strike="noStrike" kern="1200" cap="none" spc="0" normalizeH="0" baseline="0" noProof="0" dirty="0">
                        <a:ln>
                          <a:noFill/>
                        </a:ln>
                        <a:solidFill>
                          <a:prstClr val="white"/>
                        </a:solidFill>
                        <a:effectLst/>
                        <a:uLnTx/>
                        <a:uFillTx/>
                        <a:latin typeface="+mn-lt"/>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IN" sz="1400" b="0" i="0" u="none" strike="noStrike" kern="1200" baseline="0" dirty="0" smtClean="0">
                          <a:solidFill>
                            <a:schemeClr val="tx1"/>
                          </a:solidFill>
                          <a:latin typeface="+mn-lt"/>
                          <a:ea typeface="+mn-ea"/>
                          <a:cs typeface="+mn-cs"/>
                        </a:rPr>
                        <a:t>Br¬F</a:t>
                      </a:r>
                      <a:endParaRPr lang="en-IN" sz="1400" dirty="0">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IN" sz="1400" dirty="0" smtClean="0">
                          <a:latin typeface="+mn-lt"/>
                        </a:rPr>
                        <a:t>237</a:t>
                      </a:r>
                      <a:endParaRPr lang="en-IN" sz="1400" dirty="0">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6"/>
                  </a:ext>
                </a:extLst>
              </a:tr>
              <a:tr h="269695">
                <a:tc>
                  <a:txBody>
                    <a:bodyPr/>
                    <a:lstStyle/>
                    <a:p>
                      <a:r>
                        <a:rPr lang="en-IN" sz="1400" b="0" i="0" u="none" strike="noStrike" kern="1200" baseline="0" dirty="0" smtClean="0">
                          <a:solidFill>
                            <a:schemeClr val="tx1"/>
                          </a:solidFill>
                          <a:latin typeface="+mn-lt"/>
                          <a:ea typeface="+mn-ea"/>
                          <a:cs typeface="+mn-cs"/>
                        </a:rPr>
                        <a:t>C¬Br</a:t>
                      </a:r>
                      <a:endParaRPr lang="en-IN" sz="1400" dirty="0">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IN" sz="1400" dirty="0" smtClean="0">
                          <a:latin typeface="+mn-lt"/>
                        </a:rPr>
                        <a:t>276</a:t>
                      </a:r>
                      <a:endParaRPr lang="en-IN" sz="1400" dirty="0">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IN" sz="1400" b="0" i="0" u="none" strike="noStrike" kern="1200" cap="none" spc="0" normalizeH="0" baseline="0" noProof="0" smtClean="0">
                          <a:ln>
                            <a:noFill/>
                          </a:ln>
                          <a:solidFill>
                            <a:prstClr val="white"/>
                          </a:solidFill>
                          <a:effectLst/>
                          <a:uLnTx/>
                          <a:uFillTx/>
                          <a:latin typeface="+mn-lt"/>
                          <a:ea typeface="+mn-ea"/>
                          <a:cs typeface="+mn-cs"/>
                        </a:rPr>
                        <a:t>Blank</a:t>
                      </a:r>
                      <a:endParaRPr kumimoji="0" lang="en-IN" sz="1400" b="0" i="0" u="none" strike="noStrike" kern="1200" cap="none" spc="0" normalizeH="0" baseline="0" noProof="0" dirty="0">
                        <a:ln>
                          <a:noFill/>
                        </a:ln>
                        <a:solidFill>
                          <a:prstClr val="white"/>
                        </a:solidFill>
                        <a:effectLst/>
                        <a:uLnTx/>
                        <a:uFillTx/>
                        <a:latin typeface="+mn-lt"/>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IN" sz="1400" b="0" i="0" u="none" strike="noStrike" kern="1200" cap="none" spc="0" normalizeH="0" baseline="0" noProof="0" dirty="0" smtClean="0">
                          <a:ln>
                            <a:noFill/>
                          </a:ln>
                          <a:solidFill>
                            <a:prstClr val="white"/>
                          </a:solidFill>
                          <a:effectLst/>
                          <a:uLnTx/>
                          <a:uFillTx/>
                          <a:latin typeface="+mn-lt"/>
                          <a:ea typeface="+mn-ea"/>
                          <a:cs typeface="+mn-cs"/>
                        </a:rPr>
                        <a:t>Blank</a:t>
                      </a:r>
                      <a:endParaRPr kumimoji="0" lang="en-IN" sz="1400" b="0" i="0" u="none" strike="noStrike" kern="1200" cap="none" spc="0" normalizeH="0" baseline="0" noProof="0" dirty="0">
                        <a:ln>
                          <a:noFill/>
                        </a:ln>
                        <a:solidFill>
                          <a:prstClr val="white"/>
                        </a:solidFill>
                        <a:effectLst/>
                        <a:uLnTx/>
                        <a:uFillTx/>
                        <a:latin typeface="+mn-lt"/>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IN" sz="1400" b="0" i="0" u="none" strike="noStrike" kern="1200" baseline="0" dirty="0" smtClean="0">
                          <a:solidFill>
                            <a:schemeClr val="tx1"/>
                          </a:solidFill>
                          <a:latin typeface="+mn-lt"/>
                          <a:ea typeface="+mn-ea"/>
                          <a:cs typeface="+mn-cs"/>
                        </a:rPr>
                        <a:t>S¬H</a:t>
                      </a:r>
                      <a:endParaRPr lang="en-IN" sz="1400" dirty="0">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IN" sz="1400" dirty="0" smtClean="0">
                          <a:latin typeface="+mn-lt"/>
                        </a:rPr>
                        <a:t>339</a:t>
                      </a:r>
                      <a:endParaRPr lang="en-IN" sz="1400" dirty="0">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IN" sz="1400" b="0" i="0" u="none" strike="noStrike" kern="1200" baseline="0" dirty="0" smtClean="0">
                          <a:solidFill>
                            <a:schemeClr val="tx1"/>
                          </a:solidFill>
                          <a:latin typeface="+mn-lt"/>
                          <a:ea typeface="+mn-ea"/>
                          <a:cs typeface="+mn-cs"/>
                        </a:rPr>
                        <a:t>B</a:t>
                      </a:r>
                      <a:r>
                        <a:rPr lang="en-IN" sz="100" b="0" i="0" u="none" strike="noStrike" kern="1200" baseline="0" dirty="0" smtClean="0">
                          <a:solidFill>
                            <a:schemeClr val="tx1"/>
                          </a:solidFill>
                          <a:latin typeface="+mn-lt"/>
                          <a:ea typeface="+mn-ea"/>
                          <a:cs typeface="+mn-cs"/>
                        </a:rPr>
                        <a:t> </a:t>
                      </a:r>
                      <a:r>
                        <a:rPr lang="en-IN" sz="1400" b="0" i="0" u="none" strike="noStrike" kern="1200" baseline="0" dirty="0" err="1" smtClean="0">
                          <a:solidFill>
                            <a:schemeClr val="tx1"/>
                          </a:solidFill>
                          <a:latin typeface="+mn-lt"/>
                          <a:ea typeface="+mn-ea"/>
                          <a:cs typeface="+mn-cs"/>
                        </a:rPr>
                        <a:t>r¬C</a:t>
                      </a:r>
                      <a:r>
                        <a:rPr lang="en-IN" sz="100" b="0" i="0" u="none" strike="noStrike" kern="1200" baseline="0" dirty="0" smtClean="0">
                          <a:solidFill>
                            <a:schemeClr val="tx1"/>
                          </a:solidFill>
                          <a:latin typeface="+mn-lt"/>
                          <a:ea typeface="+mn-ea"/>
                          <a:cs typeface="+mn-cs"/>
                        </a:rPr>
                        <a:t> </a:t>
                      </a:r>
                      <a:r>
                        <a:rPr lang="en-IN" sz="1400" b="0" i="0" u="none" strike="noStrike" kern="1200" baseline="0" dirty="0" smtClean="0">
                          <a:solidFill>
                            <a:schemeClr val="tx1"/>
                          </a:solidFill>
                          <a:latin typeface="+mn-lt"/>
                          <a:ea typeface="+mn-ea"/>
                          <a:cs typeface="+mn-cs"/>
                        </a:rPr>
                        <a:t>l</a:t>
                      </a:r>
                      <a:endParaRPr lang="en-IN" sz="1400" dirty="0">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IN" sz="1400" dirty="0" smtClean="0">
                          <a:latin typeface="+mn-lt"/>
                        </a:rPr>
                        <a:t>218</a:t>
                      </a:r>
                      <a:endParaRPr lang="en-IN" sz="1400" dirty="0">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7"/>
                  </a:ext>
                </a:extLst>
              </a:tr>
              <a:tr h="269695">
                <a:tc>
                  <a:txBody>
                    <a:bodyPr/>
                    <a:lstStyle/>
                    <a:p>
                      <a:r>
                        <a:rPr lang="en-IN" sz="1400" b="0" i="0" u="none" strike="noStrike" kern="1200" baseline="0" dirty="0" smtClean="0">
                          <a:solidFill>
                            <a:schemeClr val="tx1"/>
                          </a:solidFill>
                          <a:latin typeface="+mn-lt"/>
                          <a:ea typeface="+mn-ea"/>
                          <a:cs typeface="+mn-cs"/>
                        </a:rPr>
                        <a:t>C¬I</a:t>
                      </a:r>
                      <a:endParaRPr lang="en-IN" sz="1400" dirty="0">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IN" sz="1400" dirty="0" smtClean="0">
                          <a:latin typeface="+mn-lt"/>
                        </a:rPr>
                        <a:t>240</a:t>
                      </a:r>
                      <a:endParaRPr lang="en-IN" sz="1400" dirty="0">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IN" sz="1400" b="0" i="0" u="none" strike="noStrike" kern="1200" baseline="0" dirty="0" smtClean="0">
                          <a:solidFill>
                            <a:schemeClr val="tx1"/>
                          </a:solidFill>
                          <a:latin typeface="+mn-lt"/>
                          <a:ea typeface="+mn-ea"/>
                          <a:cs typeface="+mn-cs"/>
                        </a:rPr>
                        <a:t>H¬H</a:t>
                      </a:r>
                      <a:endParaRPr lang="en-IN" sz="1400" dirty="0">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IN" sz="1400" dirty="0" smtClean="0">
                          <a:latin typeface="+mn-lt"/>
                        </a:rPr>
                        <a:t>436</a:t>
                      </a:r>
                      <a:endParaRPr lang="en-IN" sz="1400" dirty="0">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IN" sz="1400" b="0" i="0" u="none" strike="noStrike" kern="1200" baseline="0" dirty="0" smtClean="0">
                          <a:solidFill>
                            <a:schemeClr val="tx1"/>
                          </a:solidFill>
                          <a:latin typeface="+mn-lt"/>
                          <a:ea typeface="+mn-ea"/>
                          <a:cs typeface="+mn-cs"/>
                        </a:rPr>
                        <a:t>S¬F</a:t>
                      </a:r>
                      <a:endParaRPr lang="en-IN" sz="1400" dirty="0">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IN" sz="1400" dirty="0" smtClean="0">
                          <a:latin typeface="+mn-lt"/>
                        </a:rPr>
                        <a:t>327</a:t>
                      </a:r>
                      <a:endParaRPr lang="en-IN" sz="1400" dirty="0">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IN" sz="1400" b="0" i="0" u="none" strike="noStrike" kern="1200" baseline="0" dirty="0" smtClean="0">
                          <a:solidFill>
                            <a:schemeClr val="tx1"/>
                          </a:solidFill>
                          <a:latin typeface="+mn-lt"/>
                          <a:ea typeface="+mn-ea"/>
                          <a:cs typeface="+mn-cs"/>
                        </a:rPr>
                        <a:t>B</a:t>
                      </a:r>
                      <a:r>
                        <a:rPr lang="en-IN" sz="100" b="0" i="0" u="none" strike="noStrike" kern="1200" baseline="0" dirty="0" smtClean="0">
                          <a:solidFill>
                            <a:schemeClr val="tx1"/>
                          </a:solidFill>
                          <a:latin typeface="+mn-lt"/>
                          <a:ea typeface="+mn-ea"/>
                          <a:cs typeface="+mn-cs"/>
                        </a:rPr>
                        <a:t> </a:t>
                      </a:r>
                      <a:r>
                        <a:rPr lang="en-IN" sz="1400" b="0" i="0" u="none" strike="noStrike" kern="1200" baseline="0" dirty="0" err="1" smtClean="0">
                          <a:solidFill>
                            <a:schemeClr val="tx1"/>
                          </a:solidFill>
                          <a:latin typeface="+mn-lt"/>
                          <a:ea typeface="+mn-ea"/>
                          <a:cs typeface="+mn-cs"/>
                        </a:rPr>
                        <a:t>r¬B</a:t>
                      </a:r>
                      <a:r>
                        <a:rPr lang="en-IN" sz="100" b="0" i="0" u="none" strike="noStrike" kern="1200" baseline="0" dirty="0" smtClean="0">
                          <a:solidFill>
                            <a:schemeClr val="tx1"/>
                          </a:solidFill>
                          <a:latin typeface="+mn-lt"/>
                          <a:ea typeface="+mn-ea"/>
                          <a:cs typeface="+mn-cs"/>
                        </a:rPr>
                        <a:t> </a:t>
                      </a:r>
                      <a:r>
                        <a:rPr lang="en-IN" sz="1400" b="0" i="0" u="none" strike="noStrike" kern="1200" baseline="0" dirty="0" smtClean="0">
                          <a:solidFill>
                            <a:schemeClr val="tx1"/>
                          </a:solidFill>
                          <a:latin typeface="+mn-lt"/>
                          <a:ea typeface="+mn-ea"/>
                          <a:cs typeface="+mn-cs"/>
                        </a:rPr>
                        <a:t>r</a:t>
                      </a:r>
                      <a:endParaRPr lang="en-IN" sz="1400" dirty="0">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IN" sz="1400" dirty="0" smtClean="0">
                          <a:latin typeface="+mn-lt"/>
                        </a:rPr>
                        <a:t>193</a:t>
                      </a:r>
                      <a:endParaRPr lang="en-IN" sz="1400" dirty="0">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8"/>
                  </a:ext>
                </a:extLst>
              </a:tr>
            </a:tbl>
          </a:graphicData>
        </a:graphic>
      </p:graphicFrame>
    </p:spTree>
  </p:cSld>
  <p:clrMapOvr>
    <a:masterClrMapping/>
  </p:clrMapOvr>
  <p:transition spd="slow"/>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p:cNvSpPr>
            <a:spLocks noGrp="1"/>
          </p:cNvSpPr>
          <p:nvPr>
            <p:ph type="title"/>
          </p:nvPr>
        </p:nvSpPr>
        <p:spPr/>
        <p:txBody>
          <a:bodyPr/>
          <a:lstStyle/>
          <a:p>
            <a:r>
              <a:rPr lang="en-US" altLang="en-US" smtClean="0">
                <a:ea typeface="MS PGothic" panose="020B0600070205080204" pitchFamily="34" charset="-128"/>
              </a:rPr>
              <a:t>Average Bond Enthalpies</a:t>
            </a:r>
            <a:endParaRPr lang="en-IN" altLang="en-US" sz="2000" smtClean="0">
              <a:ea typeface="MS PGothic" panose="020B0600070205080204" pitchFamily="34" charset="-128"/>
            </a:endParaRPr>
          </a:p>
        </p:txBody>
      </p:sp>
      <p:graphicFrame>
        <p:nvGraphicFramePr>
          <p:cNvPr id="7" name="Table 6"/>
          <p:cNvGraphicFramePr>
            <a:graphicFrameLocks noGrp="1"/>
          </p:cNvGraphicFramePr>
          <p:nvPr/>
        </p:nvGraphicFramePr>
        <p:xfrm>
          <a:off x="457200" y="1590675"/>
          <a:ext cx="8229600" cy="4581523"/>
        </p:xfrm>
        <a:graphic>
          <a:graphicData uri="http://schemas.openxmlformats.org/drawingml/2006/table">
            <a:tbl>
              <a:tblPr firstRow="1" bandRow="1">
                <a:tableStyleId>{3B4B98B0-60AC-42C2-AFA5-B58CD77FA1E5}</a:tableStyleId>
              </a:tblPr>
              <a:tblGrid>
                <a:gridCol w="1503052">
                  <a:extLst>
                    <a:ext uri="{9D8B030D-6E8A-4147-A177-3AD203B41FA5}">
                      <a16:colId xmlns:a16="http://schemas.microsoft.com/office/drawing/2014/main" val="20000"/>
                    </a:ext>
                  </a:extLst>
                </a:gridCol>
                <a:gridCol w="721166">
                  <a:extLst>
                    <a:ext uri="{9D8B030D-6E8A-4147-A177-3AD203B41FA5}">
                      <a16:colId xmlns:a16="http://schemas.microsoft.com/office/drawing/2014/main" val="20001"/>
                    </a:ext>
                  </a:extLst>
                </a:gridCol>
                <a:gridCol w="1000897">
                  <a:extLst>
                    <a:ext uri="{9D8B030D-6E8A-4147-A177-3AD203B41FA5}">
                      <a16:colId xmlns:a16="http://schemas.microsoft.com/office/drawing/2014/main" val="20002"/>
                    </a:ext>
                  </a:extLst>
                </a:gridCol>
                <a:gridCol w="1000897">
                  <a:extLst>
                    <a:ext uri="{9D8B030D-6E8A-4147-A177-3AD203B41FA5}">
                      <a16:colId xmlns:a16="http://schemas.microsoft.com/office/drawing/2014/main" val="20003"/>
                    </a:ext>
                  </a:extLst>
                </a:gridCol>
                <a:gridCol w="1000897">
                  <a:extLst>
                    <a:ext uri="{9D8B030D-6E8A-4147-A177-3AD203B41FA5}">
                      <a16:colId xmlns:a16="http://schemas.microsoft.com/office/drawing/2014/main" val="20004"/>
                    </a:ext>
                  </a:extLst>
                </a:gridCol>
                <a:gridCol w="1000897">
                  <a:extLst>
                    <a:ext uri="{9D8B030D-6E8A-4147-A177-3AD203B41FA5}">
                      <a16:colId xmlns:a16="http://schemas.microsoft.com/office/drawing/2014/main" val="20005"/>
                    </a:ext>
                  </a:extLst>
                </a:gridCol>
                <a:gridCol w="1000897">
                  <a:extLst>
                    <a:ext uri="{9D8B030D-6E8A-4147-A177-3AD203B41FA5}">
                      <a16:colId xmlns:a16="http://schemas.microsoft.com/office/drawing/2014/main" val="20006"/>
                    </a:ext>
                  </a:extLst>
                </a:gridCol>
                <a:gridCol w="1000897">
                  <a:extLst>
                    <a:ext uri="{9D8B030D-6E8A-4147-A177-3AD203B41FA5}">
                      <a16:colId xmlns:a16="http://schemas.microsoft.com/office/drawing/2014/main" val="20007"/>
                    </a:ext>
                  </a:extLst>
                </a:gridCol>
              </a:tblGrid>
              <a:tr h="304807">
                <a:tc>
                  <a:txBody>
                    <a:bodyPr/>
                    <a:lstStyle/>
                    <a:p>
                      <a:r>
                        <a:rPr lang="en-IN" sz="1400" b="1" i="0" u="none" strike="noStrike" kern="1200" baseline="0" dirty="0" smtClean="0">
                          <a:solidFill>
                            <a:schemeClr val="tx1"/>
                          </a:solidFill>
                          <a:latin typeface="+mn-lt"/>
                          <a:ea typeface="+mn-ea"/>
                          <a:cs typeface="+mn-cs"/>
                        </a:rPr>
                        <a:t>Single Bonds</a:t>
                      </a:r>
                      <a:endParaRPr lang="en-IN" sz="1400" dirty="0">
                        <a:latin typeface="+mn-lt"/>
                      </a:endParaRPr>
                    </a:p>
                  </a:txBody>
                  <a:tcPr marT="45721" marB="4572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IN" sz="1400" dirty="0" smtClean="0">
                          <a:solidFill>
                            <a:schemeClr val="bg1"/>
                          </a:solidFill>
                          <a:latin typeface="+mn-lt"/>
                        </a:rPr>
                        <a:t>Blank</a:t>
                      </a:r>
                      <a:endParaRPr lang="en-IN" sz="1400" dirty="0">
                        <a:solidFill>
                          <a:schemeClr val="bg1"/>
                        </a:solidFill>
                        <a:latin typeface="+mn-lt"/>
                      </a:endParaRPr>
                    </a:p>
                  </a:txBody>
                  <a:tcPr marT="45721" marB="4572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kumimoji="0" lang="en-IN" sz="1400" b="0" i="0" u="none" strike="noStrike" kern="1200" cap="none" spc="0" normalizeH="0" baseline="0" noProof="0" smtClean="0">
                          <a:ln>
                            <a:noFill/>
                          </a:ln>
                          <a:solidFill>
                            <a:prstClr val="white"/>
                          </a:solidFill>
                          <a:effectLst/>
                          <a:uLnTx/>
                          <a:uFillTx/>
                          <a:latin typeface="+mn-lt"/>
                          <a:ea typeface="+mn-ea"/>
                          <a:cs typeface="+mn-cs"/>
                        </a:rPr>
                        <a:t>Blank</a:t>
                      </a:r>
                      <a:endParaRPr lang="en-IN" sz="1400" dirty="0">
                        <a:latin typeface="+mn-lt"/>
                      </a:endParaRPr>
                    </a:p>
                  </a:txBody>
                  <a:tcPr marT="45721" marB="4572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kumimoji="0" lang="en-IN" sz="1400" b="0" i="0" u="none" strike="noStrike" kern="1200" cap="none" spc="0" normalizeH="0" baseline="0" noProof="0" dirty="0" smtClean="0">
                          <a:ln>
                            <a:noFill/>
                          </a:ln>
                          <a:solidFill>
                            <a:prstClr val="white"/>
                          </a:solidFill>
                          <a:effectLst/>
                          <a:uLnTx/>
                          <a:uFillTx/>
                          <a:latin typeface="+mn-lt"/>
                          <a:ea typeface="+mn-ea"/>
                          <a:cs typeface="+mn-cs"/>
                        </a:rPr>
                        <a:t>Blank</a:t>
                      </a:r>
                      <a:endParaRPr lang="en-IN" sz="1400" dirty="0">
                        <a:latin typeface="+mn-lt"/>
                      </a:endParaRPr>
                    </a:p>
                  </a:txBody>
                  <a:tcPr marT="45721" marB="4572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kumimoji="0" lang="en-IN" sz="1400" b="0" i="0" u="none" strike="noStrike" kern="1200" cap="none" spc="0" normalizeH="0" baseline="0" noProof="0" smtClean="0">
                          <a:ln>
                            <a:noFill/>
                          </a:ln>
                          <a:solidFill>
                            <a:prstClr val="white"/>
                          </a:solidFill>
                          <a:effectLst/>
                          <a:uLnTx/>
                          <a:uFillTx/>
                          <a:latin typeface="+mn-lt"/>
                          <a:ea typeface="+mn-ea"/>
                          <a:cs typeface="+mn-cs"/>
                        </a:rPr>
                        <a:t>Blank</a:t>
                      </a:r>
                      <a:endParaRPr lang="en-IN" sz="1400">
                        <a:latin typeface="+mn-lt"/>
                      </a:endParaRPr>
                    </a:p>
                  </a:txBody>
                  <a:tcPr marT="45721" marB="4572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kumimoji="0" lang="en-IN" sz="1400" b="0" i="0" u="none" strike="noStrike" kern="1200" cap="none" spc="0" normalizeH="0" baseline="0" noProof="0" smtClean="0">
                          <a:ln>
                            <a:noFill/>
                          </a:ln>
                          <a:solidFill>
                            <a:prstClr val="white"/>
                          </a:solidFill>
                          <a:effectLst/>
                          <a:uLnTx/>
                          <a:uFillTx/>
                          <a:latin typeface="+mn-lt"/>
                          <a:ea typeface="+mn-ea"/>
                          <a:cs typeface="+mn-cs"/>
                        </a:rPr>
                        <a:t>Blank</a:t>
                      </a:r>
                      <a:endParaRPr lang="en-IN" sz="1400">
                        <a:latin typeface="+mn-lt"/>
                      </a:endParaRPr>
                    </a:p>
                  </a:txBody>
                  <a:tcPr marT="45721" marB="4572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kumimoji="0" lang="en-IN" sz="1400" b="0" i="0" u="none" strike="noStrike" kern="1200" cap="none" spc="0" normalizeH="0" baseline="0" noProof="0" dirty="0" smtClean="0">
                          <a:ln>
                            <a:noFill/>
                          </a:ln>
                          <a:solidFill>
                            <a:prstClr val="white"/>
                          </a:solidFill>
                          <a:effectLst/>
                          <a:uLnTx/>
                          <a:uFillTx/>
                          <a:latin typeface="+mn-lt"/>
                          <a:ea typeface="+mn-ea"/>
                          <a:cs typeface="+mn-cs"/>
                        </a:rPr>
                        <a:t>Blank</a:t>
                      </a:r>
                      <a:endParaRPr lang="en-IN" sz="1400" dirty="0">
                        <a:latin typeface="+mn-lt"/>
                      </a:endParaRPr>
                    </a:p>
                  </a:txBody>
                  <a:tcPr marT="45721" marB="4572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kumimoji="0" lang="en-IN" sz="1400" b="0" i="0" u="none" strike="noStrike" kern="1200" cap="none" spc="0" normalizeH="0" baseline="0" noProof="0" dirty="0" smtClean="0">
                          <a:ln>
                            <a:noFill/>
                          </a:ln>
                          <a:solidFill>
                            <a:prstClr val="white"/>
                          </a:solidFill>
                          <a:effectLst/>
                          <a:uLnTx/>
                          <a:uFillTx/>
                          <a:latin typeface="+mn-lt"/>
                          <a:ea typeface="+mn-ea"/>
                          <a:cs typeface="+mn-cs"/>
                        </a:rPr>
                        <a:t>Blank</a:t>
                      </a:r>
                      <a:endParaRPr lang="en-IN" sz="1400" dirty="0">
                        <a:latin typeface="+mn-lt"/>
                      </a:endParaRPr>
                    </a:p>
                  </a:txBody>
                  <a:tcPr marT="45721" marB="4572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0"/>
                  </a:ext>
                </a:extLst>
              </a:tr>
              <a:tr h="304807">
                <a:tc>
                  <a:txBody>
                    <a:bodyPr/>
                    <a:lstStyle/>
                    <a:p>
                      <a:r>
                        <a:rPr lang="en-IN" sz="1400" b="0" i="0" u="none" strike="noStrike" kern="1200" baseline="0" dirty="0" smtClean="0">
                          <a:solidFill>
                            <a:schemeClr val="tx1"/>
                          </a:solidFill>
                          <a:latin typeface="+mn-lt"/>
                          <a:ea typeface="+mn-ea"/>
                          <a:cs typeface="+mn-cs"/>
                        </a:rPr>
                        <a:t>C¬S</a:t>
                      </a:r>
                      <a:endParaRPr lang="en-IN" sz="1400" dirty="0">
                        <a:latin typeface="+mn-lt"/>
                      </a:endParaRPr>
                    </a:p>
                  </a:txBody>
                  <a:tcPr marT="45721" marB="4572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IN" sz="1400" dirty="0" smtClean="0">
                          <a:latin typeface="+mn-lt"/>
                        </a:rPr>
                        <a:t>259</a:t>
                      </a:r>
                      <a:endParaRPr lang="en-IN" sz="1400" dirty="0">
                        <a:latin typeface="+mn-lt"/>
                      </a:endParaRPr>
                    </a:p>
                  </a:txBody>
                  <a:tcPr marT="45721" marB="4572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IN" sz="1400" b="0" i="0" u="none" strike="noStrike" kern="1200" baseline="0" dirty="0" smtClean="0">
                          <a:solidFill>
                            <a:schemeClr val="tx1"/>
                          </a:solidFill>
                          <a:latin typeface="+mn-lt"/>
                          <a:ea typeface="+mn-ea"/>
                          <a:cs typeface="+mn-cs"/>
                        </a:rPr>
                        <a:t>H¬F</a:t>
                      </a:r>
                      <a:endParaRPr lang="en-IN" sz="1400" dirty="0">
                        <a:latin typeface="+mn-lt"/>
                      </a:endParaRPr>
                    </a:p>
                  </a:txBody>
                  <a:tcPr marT="45721" marB="4572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IN" sz="1400" dirty="0" smtClean="0">
                          <a:latin typeface="+mn-lt"/>
                        </a:rPr>
                        <a:t>567</a:t>
                      </a:r>
                      <a:endParaRPr lang="en-IN" sz="1400" dirty="0">
                        <a:latin typeface="+mn-lt"/>
                      </a:endParaRPr>
                    </a:p>
                  </a:txBody>
                  <a:tcPr marT="45721" marB="4572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IN" sz="1400" b="0" i="0" u="none" strike="noStrike" kern="1200" baseline="0" dirty="0" smtClean="0">
                          <a:solidFill>
                            <a:schemeClr val="tx1"/>
                          </a:solidFill>
                          <a:latin typeface="+mn-lt"/>
                          <a:ea typeface="+mn-ea"/>
                          <a:cs typeface="+mn-cs"/>
                        </a:rPr>
                        <a:t>S¬C</a:t>
                      </a:r>
                      <a:r>
                        <a:rPr lang="en-IN" sz="100" b="0" i="0" u="none" strike="noStrike" kern="1200" baseline="0" dirty="0" smtClean="0">
                          <a:solidFill>
                            <a:schemeClr val="tx1"/>
                          </a:solidFill>
                          <a:latin typeface="+mn-lt"/>
                          <a:ea typeface="+mn-ea"/>
                          <a:cs typeface="+mn-cs"/>
                        </a:rPr>
                        <a:t> </a:t>
                      </a:r>
                      <a:r>
                        <a:rPr lang="en-IN" sz="1400" b="0" i="0" u="none" strike="noStrike" kern="1200" baseline="0" dirty="0" smtClean="0">
                          <a:solidFill>
                            <a:schemeClr val="tx1"/>
                          </a:solidFill>
                          <a:latin typeface="+mn-lt"/>
                          <a:ea typeface="+mn-ea"/>
                          <a:cs typeface="+mn-cs"/>
                        </a:rPr>
                        <a:t>l</a:t>
                      </a:r>
                      <a:endParaRPr lang="en-IN" sz="1400" dirty="0">
                        <a:latin typeface="+mn-lt"/>
                      </a:endParaRPr>
                    </a:p>
                  </a:txBody>
                  <a:tcPr marT="45721" marB="4572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IN" sz="1400" dirty="0" smtClean="0">
                          <a:latin typeface="+mn-lt"/>
                        </a:rPr>
                        <a:t>253</a:t>
                      </a:r>
                      <a:endParaRPr lang="en-IN" sz="1400" dirty="0">
                        <a:latin typeface="+mn-lt"/>
                      </a:endParaRPr>
                    </a:p>
                  </a:txBody>
                  <a:tcPr marT="45721" marB="4572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IN" sz="1400" b="0" i="0" u="none" strike="noStrike" kern="1200" cap="none" spc="0" normalizeH="0" baseline="0" noProof="0" smtClean="0">
                          <a:ln>
                            <a:noFill/>
                          </a:ln>
                          <a:solidFill>
                            <a:prstClr val="white"/>
                          </a:solidFill>
                          <a:effectLst/>
                          <a:uLnTx/>
                          <a:uFillTx/>
                          <a:latin typeface="+mn-lt"/>
                          <a:ea typeface="+mn-ea"/>
                          <a:cs typeface="+mn-cs"/>
                        </a:rPr>
                        <a:t>Blank</a:t>
                      </a:r>
                      <a:endParaRPr kumimoji="0" lang="en-IN" sz="1400" b="0" i="0" u="none" strike="noStrike" kern="1200" cap="none" spc="0" normalizeH="0" baseline="0" noProof="0" dirty="0">
                        <a:ln>
                          <a:noFill/>
                        </a:ln>
                        <a:solidFill>
                          <a:prstClr val="white"/>
                        </a:solidFill>
                        <a:effectLst/>
                        <a:uLnTx/>
                        <a:uFillTx/>
                        <a:latin typeface="+mn-lt"/>
                        <a:ea typeface="+mn-ea"/>
                        <a:cs typeface="+mn-cs"/>
                      </a:endParaRPr>
                    </a:p>
                  </a:txBody>
                  <a:tcPr marT="45721" marB="4572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IN" sz="1400" b="0" i="0" u="none" strike="noStrike" kern="1200" cap="none" spc="0" normalizeH="0" baseline="0" noProof="0" dirty="0" smtClean="0">
                          <a:ln>
                            <a:noFill/>
                          </a:ln>
                          <a:solidFill>
                            <a:prstClr val="white"/>
                          </a:solidFill>
                          <a:effectLst/>
                          <a:uLnTx/>
                          <a:uFillTx/>
                          <a:latin typeface="+mn-lt"/>
                          <a:ea typeface="+mn-ea"/>
                          <a:cs typeface="+mn-cs"/>
                        </a:rPr>
                        <a:t>Blank</a:t>
                      </a:r>
                      <a:endParaRPr kumimoji="0" lang="en-IN" sz="1400" b="0" i="0" u="none" strike="noStrike" kern="1200" cap="none" spc="0" normalizeH="0" baseline="0" noProof="0" dirty="0">
                        <a:ln>
                          <a:noFill/>
                        </a:ln>
                        <a:solidFill>
                          <a:prstClr val="white"/>
                        </a:solidFill>
                        <a:effectLst/>
                        <a:uLnTx/>
                        <a:uFillTx/>
                        <a:latin typeface="+mn-lt"/>
                        <a:ea typeface="+mn-ea"/>
                        <a:cs typeface="+mn-cs"/>
                      </a:endParaRPr>
                    </a:p>
                  </a:txBody>
                  <a:tcPr marT="45721" marB="4572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1"/>
                  </a:ext>
                </a:extLst>
              </a:tr>
              <a:tr h="304807">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IN" sz="1400" b="0" i="0" u="none" strike="noStrike" kern="1200" cap="none" spc="0" normalizeH="0" baseline="0" noProof="0" dirty="0" smtClean="0">
                          <a:ln>
                            <a:noFill/>
                          </a:ln>
                          <a:solidFill>
                            <a:prstClr val="white"/>
                          </a:solidFill>
                          <a:effectLst/>
                          <a:uLnTx/>
                          <a:uFillTx/>
                          <a:latin typeface="+mn-lt"/>
                          <a:ea typeface="+mn-ea"/>
                          <a:cs typeface="+mn-cs"/>
                        </a:rPr>
                        <a:t>Blank</a:t>
                      </a:r>
                      <a:endParaRPr kumimoji="0" lang="en-IN" sz="1400" b="0" i="0" u="none" strike="noStrike" kern="1200" cap="none" spc="0" normalizeH="0" baseline="0" noProof="0" dirty="0">
                        <a:ln>
                          <a:noFill/>
                        </a:ln>
                        <a:solidFill>
                          <a:prstClr val="white"/>
                        </a:solidFill>
                        <a:effectLst/>
                        <a:uLnTx/>
                        <a:uFillTx/>
                        <a:latin typeface="+mn-lt"/>
                        <a:ea typeface="+mn-ea"/>
                        <a:cs typeface="+mn-cs"/>
                      </a:endParaRPr>
                    </a:p>
                  </a:txBody>
                  <a:tcPr marT="45721" marB="4572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IN" sz="1400" b="0" i="0" u="none" strike="noStrike" kern="1200" cap="none" spc="0" normalizeH="0" baseline="0" noProof="0" dirty="0" smtClean="0">
                          <a:ln>
                            <a:noFill/>
                          </a:ln>
                          <a:solidFill>
                            <a:prstClr val="white"/>
                          </a:solidFill>
                          <a:effectLst/>
                          <a:uLnTx/>
                          <a:uFillTx/>
                          <a:latin typeface="+mn-lt"/>
                          <a:ea typeface="+mn-ea"/>
                          <a:cs typeface="+mn-cs"/>
                        </a:rPr>
                        <a:t>Blank</a:t>
                      </a:r>
                      <a:endParaRPr kumimoji="0" lang="en-IN" sz="1400" b="0" i="0" u="none" strike="noStrike" kern="1200" cap="none" spc="0" normalizeH="0" baseline="0" noProof="0" dirty="0">
                        <a:ln>
                          <a:noFill/>
                        </a:ln>
                        <a:solidFill>
                          <a:prstClr val="white"/>
                        </a:solidFill>
                        <a:effectLst/>
                        <a:uLnTx/>
                        <a:uFillTx/>
                        <a:latin typeface="+mn-lt"/>
                        <a:ea typeface="+mn-ea"/>
                        <a:cs typeface="+mn-cs"/>
                      </a:endParaRPr>
                    </a:p>
                  </a:txBody>
                  <a:tcPr marT="45721" marB="4572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IN" sz="1400" b="0" i="0" u="none" strike="noStrike" kern="1200" baseline="0" dirty="0" smtClean="0">
                          <a:solidFill>
                            <a:schemeClr val="tx1"/>
                          </a:solidFill>
                          <a:latin typeface="+mn-lt"/>
                          <a:ea typeface="+mn-ea"/>
                          <a:cs typeface="+mn-cs"/>
                        </a:rPr>
                        <a:t>H¬C</a:t>
                      </a:r>
                      <a:r>
                        <a:rPr lang="en-IN" sz="100" b="0" i="0" u="none" strike="noStrike" kern="1200" baseline="0" dirty="0" smtClean="0">
                          <a:solidFill>
                            <a:schemeClr val="tx1"/>
                          </a:solidFill>
                          <a:latin typeface="+mn-lt"/>
                          <a:ea typeface="+mn-ea"/>
                          <a:cs typeface="+mn-cs"/>
                        </a:rPr>
                        <a:t> </a:t>
                      </a:r>
                      <a:r>
                        <a:rPr lang="en-IN" sz="1400" b="0" i="0" u="none" strike="noStrike" kern="1200" baseline="0" dirty="0" smtClean="0">
                          <a:solidFill>
                            <a:schemeClr val="tx1"/>
                          </a:solidFill>
                          <a:latin typeface="+mn-lt"/>
                          <a:ea typeface="+mn-ea"/>
                          <a:cs typeface="+mn-cs"/>
                        </a:rPr>
                        <a:t>l</a:t>
                      </a:r>
                      <a:endParaRPr lang="en-IN" sz="1400" dirty="0">
                        <a:latin typeface="+mn-lt"/>
                      </a:endParaRPr>
                    </a:p>
                  </a:txBody>
                  <a:tcPr marT="45721" marB="4572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IN" sz="1400" dirty="0" smtClean="0">
                          <a:latin typeface="+mn-lt"/>
                        </a:rPr>
                        <a:t>431</a:t>
                      </a:r>
                      <a:endParaRPr lang="en-IN" sz="1400" dirty="0">
                        <a:latin typeface="+mn-lt"/>
                      </a:endParaRPr>
                    </a:p>
                  </a:txBody>
                  <a:tcPr marT="45721" marB="4572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IN" sz="1400" b="0" i="0" u="none" strike="noStrike" kern="1200" baseline="0" dirty="0" smtClean="0">
                          <a:solidFill>
                            <a:schemeClr val="tx1"/>
                          </a:solidFill>
                          <a:latin typeface="+mn-lt"/>
                          <a:ea typeface="+mn-ea"/>
                          <a:cs typeface="+mn-cs"/>
                        </a:rPr>
                        <a:t>S—B</a:t>
                      </a:r>
                      <a:r>
                        <a:rPr lang="en-IN" sz="100" b="0" i="0" u="none" strike="noStrike" kern="1200" baseline="0" dirty="0" smtClean="0">
                          <a:solidFill>
                            <a:schemeClr val="tx1"/>
                          </a:solidFill>
                          <a:latin typeface="+mn-lt"/>
                          <a:ea typeface="+mn-ea"/>
                          <a:cs typeface="+mn-cs"/>
                        </a:rPr>
                        <a:t> </a:t>
                      </a:r>
                      <a:r>
                        <a:rPr lang="en-IN" sz="1400" b="0" i="0" u="none" strike="noStrike" kern="1200" baseline="0" dirty="0" smtClean="0">
                          <a:solidFill>
                            <a:schemeClr val="tx1"/>
                          </a:solidFill>
                          <a:latin typeface="+mn-lt"/>
                          <a:ea typeface="+mn-ea"/>
                          <a:cs typeface="+mn-cs"/>
                        </a:rPr>
                        <a:t>r</a:t>
                      </a:r>
                      <a:endParaRPr lang="en-IN" sz="1400" dirty="0">
                        <a:latin typeface="+mn-lt"/>
                      </a:endParaRPr>
                    </a:p>
                  </a:txBody>
                  <a:tcPr marT="45721" marB="4572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IN" sz="1400" dirty="0" smtClean="0">
                          <a:latin typeface="+mn-lt"/>
                        </a:rPr>
                        <a:t>218</a:t>
                      </a:r>
                      <a:endParaRPr lang="en-IN" sz="1400" dirty="0">
                        <a:latin typeface="+mn-lt"/>
                      </a:endParaRPr>
                    </a:p>
                  </a:txBody>
                  <a:tcPr marT="45721" marB="4572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IN" sz="1400" b="0" i="0" u="none" strike="noStrike" kern="1200" baseline="0" dirty="0" smtClean="0">
                          <a:solidFill>
                            <a:schemeClr val="tx1"/>
                          </a:solidFill>
                          <a:latin typeface="+mn-lt"/>
                          <a:ea typeface="+mn-ea"/>
                          <a:cs typeface="+mn-cs"/>
                        </a:rPr>
                        <a:t>I¬C</a:t>
                      </a:r>
                      <a:r>
                        <a:rPr lang="en-IN" sz="100" b="0" i="0" u="none" strike="noStrike" kern="1200" baseline="0" dirty="0" smtClean="0">
                          <a:solidFill>
                            <a:schemeClr val="tx1"/>
                          </a:solidFill>
                          <a:latin typeface="+mn-lt"/>
                          <a:ea typeface="+mn-ea"/>
                          <a:cs typeface="+mn-cs"/>
                        </a:rPr>
                        <a:t> </a:t>
                      </a:r>
                      <a:r>
                        <a:rPr lang="en-IN" sz="1400" b="0" i="0" u="none" strike="noStrike" kern="1200" baseline="0" dirty="0" smtClean="0">
                          <a:solidFill>
                            <a:schemeClr val="tx1"/>
                          </a:solidFill>
                          <a:latin typeface="+mn-lt"/>
                          <a:ea typeface="+mn-ea"/>
                          <a:cs typeface="+mn-cs"/>
                        </a:rPr>
                        <a:t>l</a:t>
                      </a:r>
                      <a:endParaRPr lang="en-IN" sz="1400" dirty="0">
                        <a:latin typeface="+mn-lt"/>
                      </a:endParaRPr>
                    </a:p>
                  </a:txBody>
                  <a:tcPr marT="45721" marB="4572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IN" sz="1400" dirty="0" smtClean="0">
                          <a:latin typeface="+mn-lt"/>
                        </a:rPr>
                        <a:t>208</a:t>
                      </a:r>
                      <a:endParaRPr lang="en-IN" sz="1400" dirty="0">
                        <a:latin typeface="+mn-lt"/>
                      </a:endParaRPr>
                    </a:p>
                  </a:txBody>
                  <a:tcPr marT="45721" marB="4572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2"/>
                  </a:ext>
                </a:extLst>
              </a:tr>
              <a:tr h="304807">
                <a:tc>
                  <a:txBody>
                    <a:bodyPr/>
                    <a:lstStyle/>
                    <a:p>
                      <a:r>
                        <a:rPr lang="en-IN" sz="1400" b="0" i="0" u="none" strike="noStrike" kern="1200" baseline="0" dirty="0" smtClean="0">
                          <a:solidFill>
                            <a:schemeClr val="tx1"/>
                          </a:solidFill>
                          <a:latin typeface="+mn-lt"/>
                          <a:ea typeface="+mn-ea"/>
                          <a:cs typeface="+mn-cs"/>
                        </a:rPr>
                        <a:t>S</a:t>
                      </a:r>
                      <a:r>
                        <a:rPr lang="en-IN" sz="100" b="0" i="0" u="none" strike="noStrike" kern="1200" baseline="0" dirty="0" smtClean="0">
                          <a:solidFill>
                            <a:schemeClr val="tx1"/>
                          </a:solidFill>
                          <a:latin typeface="+mn-lt"/>
                          <a:ea typeface="+mn-ea"/>
                          <a:cs typeface="+mn-cs"/>
                        </a:rPr>
                        <a:t> </a:t>
                      </a:r>
                      <a:r>
                        <a:rPr lang="en-IN" sz="1400" b="0" i="0" u="none" strike="noStrike" kern="1200" baseline="0" dirty="0" err="1" smtClean="0">
                          <a:solidFill>
                            <a:schemeClr val="tx1"/>
                          </a:solidFill>
                          <a:latin typeface="+mn-lt"/>
                          <a:ea typeface="+mn-ea"/>
                          <a:cs typeface="+mn-cs"/>
                        </a:rPr>
                        <a:t>i¬H</a:t>
                      </a:r>
                      <a:endParaRPr lang="en-IN" sz="1400" dirty="0">
                        <a:latin typeface="+mn-lt"/>
                      </a:endParaRPr>
                    </a:p>
                  </a:txBody>
                  <a:tcPr marT="45721" marB="4572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IN" sz="1400" dirty="0" smtClean="0">
                          <a:latin typeface="+mn-lt"/>
                        </a:rPr>
                        <a:t>323</a:t>
                      </a:r>
                      <a:endParaRPr lang="en-IN" sz="1400" dirty="0">
                        <a:latin typeface="+mn-lt"/>
                      </a:endParaRPr>
                    </a:p>
                  </a:txBody>
                  <a:tcPr marT="45721" marB="4572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IN" sz="1400" b="0" i="0" u="none" strike="noStrike" kern="1200" baseline="0" dirty="0" smtClean="0">
                          <a:solidFill>
                            <a:schemeClr val="tx1"/>
                          </a:solidFill>
                          <a:latin typeface="+mn-lt"/>
                          <a:ea typeface="+mn-ea"/>
                          <a:cs typeface="+mn-cs"/>
                        </a:rPr>
                        <a:t>H¬B</a:t>
                      </a:r>
                      <a:r>
                        <a:rPr lang="en-IN" sz="100" b="0" i="0" u="none" strike="noStrike" kern="1200" baseline="0" dirty="0" smtClean="0">
                          <a:solidFill>
                            <a:schemeClr val="tx1"/>
                          </a:solidFill>
                          <a:latin typeface="+mn-lt"/>
                          <a:ea typeface="+mn-ea"/>
                          <a:cs typeface="+mn-cs"/>
                        </a:rPr>
                        <a:t> </a:t>
                      </a:r>
                      <a:r>
                        <a:rPr lang="en-IN" sz="1400" b="0" i="0" u="none" strike="noStrike" kern="1200" baseline="0" dirty="0" smtClean="0">
                          <a:solidFill>
                            <a:schemeClr val="tx1"/>
                          </a:solidFill>
                          <a:latin typeface="+mn-lt"/>
                          <a:ea typeface="+mn-ea"/>
                          <a:cs typeface="+mn-cs"/>
                        </a:rPr>
                        <a:t>r</a:t>
                      </a:r>
                      <a:endParaRPr lang="en-IN" sz="1400" dirty="0">
                        <a:latin typeface="+mn-lt"/>
                      </a:endParaRPr>
                    </a:p>
                  </a:txBody>
                  <a:tcPr marT="45721" marB="4572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IN" sz="1400" dirty="0" smtClean="0">
                          <a:latin typeface="+mn-lt"/>
                        </a:rPr>
                        <a:t>366</a:t>
                      </a:r>
                      <a:endParaRPr lang="en-IN" sz="1400" dirty="0">
                        <a:latin typeface="+mn-lt"/>
                      </a:endParaRPr>
                    </a:p>
                  </a:txBody>
                  <a:tcPr marT="45721" marB="4572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IN" sz="1400" b="0" i="0" u="none" strike="noStrike" kern="1200" baseline="0" dirty="0" smtClean="0">
                          <a:solidFill>
                            <a:schemeClr val="tx1"/>
                          </a:solidFill>
                          <a:latin typeface="+mn-lt"/>
                          <a:ea typeface="+mn-ea"/>
                          <a:cs typeface="+mn-cs"/>
                        </a:rPr>
                        <a:t>S—S</a:t>
                      </a:r>
                      <a:endParaRPr lang="en-IN" sz="1400" dirty="0">
                        <a:latin typeface="+mn-lt"/>
                      </a:endParaRPr>
                    </a:p>
                  </a:txBody>
                  <a:tcPr marT="45721" marB="4572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IN" sz="1400" dirty="0" smtClean="0">
                          <a:latin typeface="+mn-lt"/>
                        </a:rPr>
                        <a:t>266</a:t>
                      </a:r>
                      <a:endParaRPr lang="en-IN" sz="1400" dirty="0">
                        <a:latin typeface="+mn-lt"/>
                      </a:endParaRPr>
                    </a:p>
                  </a:txBody>
                  <a:tcPr marT="45721" marB="4572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IN" sz="1400" b="0" i="0" u="none" strike="noStrike" kern="1200" baseline="0" dirty="0" smtClean="0">
                          <a:solidFill>
                            <a:schemeClr val="tx1"/>
                          </a:solidFill>
                          <a:latin typeface="+mn-lt"/>
                          <a:ea typeface="+mn-ea"/>
                          <a:cs typeface="+mn-cs"/>
                        </a:rPr>
                        <a:t>I¬B</a:t>
                      </a:r>
                      <a:r>
                        <a:rPr lang="en-IN" sz="100" b="0" i="0" u="none" strike="noStrike" kern="1200" baseline="0" dirty="0" smtClean="0">
                          <a:solidFill>
                            <a:schemeClr val="tx1"/>
                          </a:solidFill>
                          <a:latin typeface="+mn-lt"/>
                          <a:ea typeface="+mn-ea"/>
                          <a:cs typeface="+mn-cs"/>
                        </a:rPr>
                        <a:t> </a:t>
                      </a:r>
                      <a:r>
                        <a:rPr lang="en-IN" sz="1400" b="0" i="0" u="none" strike="noStrike" kern="1200" baseline="0" dirty="0" smtClean="0">
                          <a:solidFill>
                            <a:schemeClr val="tx1"/>
                          </a:solidFill>
                          <a:latin typeface="+mn-lt"/>
                          <a:ea typeface="+mn-ea"/>
                          <a:cs typeface="+mn-cs"/>
                        </a:rPr>
                        <a:t>r</a:t>
                      </a:r>
                      <a:endParaRPr lang="en-IN" sz="1400" dirty="0">
                        <a:latin typeface="+mn-lt"/>
                      </a:endParaRPr>
                    </a:p>
                  </a:txBody>
                  <a:tcPr marT="45721" marB="4572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IN" sz="1400" dirty="0" smtClean="0">
                          <a:latin typeface="+mn-lt"/>
                        </a:rPr>
                        <a:t>175</a:t>
                      </a:r>
                      <a:endParaRPr lang="en-IN" sz="1400" dirty="0">
                        <a:latin typeface="+mn-lt"/>
                      </a:endParaRPr>
                    </a:p>
                  </a:txBody>
                  <a:tcPr marT="45721" marB="4572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3"/>
                  </a:ext>
                </a:extLst>
              </a:tr>
              <a:tr h="304807">
                <a:tc>
                  <a:txBody>
                    <a:bodyPr/>
                    <a:lstStyle/>
                    <a:p>
                      <a:r>
                        <a:rPr lang="en-IN" sz="1400" b="0" i="0" u="none" strike="noStrike" kern="1200" baseline="0" dirty="0" smtClean="0">
                          <a:solidFill>
                            <a:schemeClr val="tx1"/>
                          </a:solidFill>
                          <a:latin typeface="+mn-lt"/>
                          <a:ea typeface="+mn-ea"/>
                          <a:cs typeface="+mn-cs"/>
                        </a:rPr>
                        <a:t>S</a:t>
                      </a:r>
                      <a:r>
                        <a:rPr lang="en-IN" sz="100" b="0" i="0" u="none" strike="noStrike" kern="1200" baseline="0" dirty="0" smtClean="0">
                          <a:solidFill>
                            <a:schemeClr val="tx1"/>
                          </a:solidFill>
                          <a:latin typeface="+mn-lt"/>
                          <a:ea typeface="+mn-ea"/>
                          <a:cs typeface="+mn-cs"/>
                        </a:rPr>
                        <a:t> </a:t>
                      </a:r>
                      <a:r>
                        <a:rPr lang="en-IN" sz="1400" b="0" i="0" u="none" strike="noStrike" kern="1200" baseline="0" dirty="0" err="1" smtClean="0">
                          <a:solidFill>
                            <a:schemeClr val="tx1"/>
                          </a:solidFill>
                          <a:latin typeface="+mn-lt"/>
                          <a:ea typeface="+mn-ea"/>
                          <a:cs typeface="+mn-cs"/>
                        </a:rPr>
                        <a:t>i¬S</a:t>
                      </a:r>
                      <a:r>
                        <a:rPr lang="en-IN" sz="100" b="0" i="0" u="none" strike="noStrike" kern="1200" baseline="0" dirty="0" smtClean="0">
                          <a:solidFill>
                            <a:schemeClr val="tx1"/>
                          </a:solidFill>
                          <a:latin typeface="+mn-lt"/>
                          <a:ea typeface="+mn-ea"/>
                          <a:cs typeface="+mn-cs"/>
                        </a:rPr>
                        <a:t> </a:t>
                      </a:r>
                      <a:r>
                        <a:rPr lang="en-IN" sz="1400" b="0" i="0" u="none" strike="noStrike" kern="1200" baseline="0" dirty="0" err="1" smtClean="0">
                          <a:solidFill>
                            <a:schemeClr val="tx1"/>
                          </a:solidFill>
                          <a:latin typeface="+mn-lt"/>
                          <a:ea typeface="+mn-ea"/>
                          <a:cs typeface="+mn-cs"/>
                        </a:rPr>
                        <a:t>i</a:t>
                      </a:r>
                      <a:endParaRPr lang="en-IN" sz="1400" dirty="0">
                        <a:latin typeface="+mn-lt"/>
                      </a:endParaRPr>
                    </a:p>
                  </a:txBody>
                  <a:tcPr marT="45721" marB="4572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IN" sz="1400" dirty="0" smtClean="0">
                          <a:latin typeface="+mn-lt"/>
                        </a:rPr>
                        <a:t>226</a:t>
                      </a:r>
                      <a:endParaRPr lang="en-IN" sz="1400" dirty="0">
                        <a:latin typeface="+mn-lt"/>
                      </a:endParaRPr>
                    </a:p>
                  </a:txBody>
                  <a:tcPr marT="45721" marB="4572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IN" sz="1400" b="0" i="0" u="none" strike="noStrike" kern="1200" baseline="0" dirty="0" smtClean="0">
                          <a:solidFill>
                            <a:schemeClr val="tx1"/>
                          </a:solidFill>
                          <a:latin typeface="+mn-lt"/>
                          <a:ea typeface="+mn-ea"/>
                          <a:cs typeface="+mn-cs"/>
                        </a:rPr>
                        <a:t>H¬I</a:t>
                      </a:r>
                      <a:endParaRPr lang="en-IN" sz="1400" dirty="0">
                        <a:latin typeface="+mn-lt"/>
                      </a:endParaRPr>
                    </a:p>
                  </a:txBody>
                  <a:tcPr marT="45721" marB="4572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IN" sz="1400" dirty="0" smtClean="0">
                          <a:latin typeface="+mn-lt"/>
                        </a:rPr>
                        <a:t>299</a:t>
                      </a:r>
                      <a:endParaRPr lang="en-IN" sz="1400" dirty="0">
                        <a:latin typeface="+mn-lt"/>
                      </a:endParaRPr>
                    </a:p>
                  </a:txBody>
                  <a:tcPr marT="45721" marB="4572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IN" sz="1400" b="0" i="0" u="none" strike="noStrike" kern="1200" cap="none" spc="0" normalizeH="0" baseline="0" noProof="0" dirty="0" smtClean="0">
                          <a:ln>
                            <a:noFill/>
                          </a:ln>
                          <a:solidFill>
                            <a:prstClr val="white"/>
                          </a:solidFill>
                          <a:effectLst/>
                          <a:uLnTx/>
                          <a:uFillTx/>
                          <a:latin typeface="+mn-lt"/>
                          <a:ea typeface="+mn-ea"/>
                          <a:cs typeface="+mn-cs"/>
                        </a:rPr>
                        <a:t>Blank</a:t>
                      </a:r>
                      <a:endParaRPr kumimoji="0" lang="en-IN" sz="1400" b="0" i="0" u="none" strike="noStrike" kern="1200" cap="none" spc="0" normalizeH="0" baseline="0" noProof="0" dirty="0">
                        <a:ln>
                          <a:noFill/>
                        </a:ln>
                        <a:solidFill>
                          <a:prstClr val="white"/>
                        </a:solidFill>
                        <a:effectLst/>
                        <a:uLnTx/>
                        <a:uFillTx/>
                        <a:latin typeface="+mn-lt"/>
                        <a:ea typeface="+mn-ea"/>
                        <a:cs typeface="+mn-cs"/>
                      </a:endParaRPr>
                    </a:p>
                  </a:txBody>
                  <a:tcPr marT="45721" marB="4572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IN" sz="1400" b="0" i="0" u="none" strike="noStrike" kern="1200" cap="none" spc="0" normalizeH="0" baseline="0" noProof="0" dirty="0" smtClean="0">
                          <a:ln>
                            <a:noFill/>
                          </a:ln>
                          <a:solidFill>
                            <a:prstClr val="white"/>
                          </a:solidFill>
                          <a:effectLst/>
                          <a:uLnTx/>
                          <a:uFillTx/>
                          <a:latin typeface="+mn-lt"/>
                          <a:ea typeface="+mn-ea"/>
                          <a:cs typeface="+mn-cs"/>
                        </a:rPr>
                        <a:t>Blank</a:t>
                      </a:r>
                      <a:endParaRPr kumimoji="0" lang="en-IN" sz="1400" b="0" i="0" u="none" strike="noStrike" kern="1200" cap="none" spc="0" normalizeH="0" baseline="0" noProof="0" dirty="0">
                        <a:ln>
                          <a:noFill/>
                        </a:ln>
                        <a:solidFill>
                          <a:prstClr val="white"/>
                        </a:solidFill>
                        <a:effectLst/>
                        <a:uLnTx/>
                        <a:uFillTx/>
                        <a:latin typeface="+mn-lt"/>
                        <a:ea typeface="+mn-ea"/>
                        <a:cs typeface="+mn-cs"/>
                      </a:endParaRPr>
                    </a:p>
                  </a:txBody>
                  <a:tcPr marT="45721" marB="4572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IN" sz="1400" b="0" i="0" u="none" strike="noStrike" kern="1200" baseline="0" dirty="0" smtClean="0">
                          <a:solidFill>
                            <a:schemeClr val="tx1"/>
                          </a:solidFill>
                          <a:latin typeface="+mn-lt"/>
                          <a:ea typeface="+mn-ea"/>
                          <a:cs typeface="+mn-cs"/>
                        </a:rPr>
                        <a:t>I¬I</a:t>
                      </a:r>
                      <a:endParaRPr lang="en-IN" sz="1400" dirty="0">
                        <a:latin typeface="+mn-lt"/>
                      </a:endParaRPr>
                    </a:p>
                  </a:txBody>
                  <a:tcPr marT="45721" marB="4572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IN" sz="1400" dirty="0" smtClean="0">
                          <a:latin typeface="+mn-lt"/>
                        </a:rPr>
                        <a:t>151</a:t>
                      </a:r>
                      <a:endParaRPr lang="en-IN" sz="1400" dirty="0">
                        <a:latin typeface="+mn-lt"/>
                      </a:endParaRPr>
                    </a:p>
                  </a:txBody>
                  <a:tcPr marT="45721" marB="4572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4"/>
                  </a:ext>
                </a:extLst>
              </a:tr>
              <a:tr h="304807">
                <a:tc>
                  <a:txBody>
                    <a:bodyPr/>
                    <a:lstStyle/>
                    <a:p>
                      <a:r>
                        <a:rPr lang="en-IN" sz="1400" b="0" i="0" u="none" strike="noStrike" kern="1200" baseline="0" dirty="0" smtClean="0">
                          <a:solidFill>
                            <a:schemeClr val="tx1"/>
                          </a:solidFill>
                          <a:latin typeface="+mn-lt"/>
                          <a:ea typeface="+mn-ea"/>
                          <a:cs typeface="+mn-cs"/>
                        </a:rPr>
                        <a:t>S</a:t>
                      </a:r>
                      <a:r>
                        <a:rPr lang="en-IN" sz="100" b="0" i="0" u="none" strike="noStrike" kern="1200" baseline="0" dirty="0" smtClean="0">
                          <a:solidFill>
                            <a:schemeClr val="tx1"/>
                          </a:solidFill>
                          <a:latin typeface="+mn-lt"/>
                          <a:ea typeface="+mn-ea"/>
                          <a:cs typeface="+mn-cs"/>
                        </a:rPr>
                        <a:t> </a:t>
                      </a:r>
                      <a:r>
                        <a:rPr lang="en-IN" sz="1400" b="0" i="0" u="none" strike="noStrike" kern="1200" baseline="0" dirty="0" err="1" smtClean="0">
                          <a:solidFill>
                            <a:schemeClr val="tx1"/>
                          </a:solidFill>
                          <a:latin typeface="+mn-lt"/>
                          <a:ea typeface="+mn-ea"/>
                          <a:cs typeface="+mn-cs"/>
                        </a:rPr>
                        <a:t>i¬C</a:t>
                      </a:r>
                      <a:endParaRPr lang="en-IN" sz="1400" dirty="0">
                        <a:latin typeface="+mn-lt"/>
                      </a:endParaRPr>
                    </a:p>
                  </a:txBody>
                  <a:tcPr marT="45721" marB="4572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IN" sz="1400" dirty="0" smtClean="0">
                          <a:latin typeface="+mn-lt"/>
                        </a:rPr>
                        <a:t>301</a:t>
                      </a:r>
                      <a:endParaRPr lang="en-IN" sz="1400" dirty="0">
                        <a:latin typeface="+mn-lt"/>
                      </a:endParaRPr>
                    </a:p>
                  </a:txBody>
                  <a:tcPr marT="45721" marB="4572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IN" sz="1400" b="0" i="0" u="none" strike="noStrike" kern="1200" cap="none" spc="0" normalizeH="0" baseline="0" noProof="0" dirty="0" smtClean="0">
                          <a:ln>
                            <a:noFill/>
                          </a:ln>
                          <a:solidFill>
                            <a:prstClr val="white"/>
                          </a:solidFill>
                          <a:effectLst/>
                          <a:uLnTx/>
                          <a:uFillTx/>
                          <a:latin typeface="+mn-lt"/>
                          <a:ea typeface="+mn-ea"/>
                          <a:cs typeface="+mn-cs"/>
                        </a:rPr>
                        <a:t>Blank</a:t>
                      </a:r>
                      <a:endParaRPr kumimoji="0" lang="en-IN" sz="1400" b="0" i="0" u="none" strike="noStrike" kern="1200" cap="none" spc="0" normalizeH="0" baseline="0" noProof="0" dirty="0">
                        <a:ln>
                          <a:noFill/>
                        </a:ln>
                        <a:solidFill>
                          <a:prstClr val="white"/>
                        </a:solidFill>
                        <a:effectLst/>
                        <a:uLnTx/>
                        <a:uFillTx/>
                        <a:latin typeface="+mn-lt"/>
                        <a:ea typeface="+mn-ea"/>
                        <a:cs typeface="+mn-cs"/>
                      </a:endParaRPr>
                    </a:p>
                  </a:txBody>
                  <a:tcPr marT="45721" marB="4572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IN" sz="1400" b="0" i="0" u="none" strike="noStrike" kern="1200" cap="none" spc="0" normalizeH="0" baseline="0" noProof="0" dirty="0" smtClean="0">
                          <a:ln>
                            <a:noFill/>
                          </a:ln>
                          <a:solidFill>
                            <a:prstClr val="white"/>
                          </a:solidFill>
                          <a:effectLst/>
                          <a:uLnTx/>
                          <a:uFillTx/>
                          <a:latin typeface="+mn-lt"/>
                          <a:ea typeface="+mn-ea"/>
                          <a:cs typeface="+mn-cs"/>
                        </a:rPr>
                        <a:t>Blank</a:t>
                      </a:r>
                      <a:endParaRPr kumimoji="0" lang="en-IN" sz="1400" b="0" i="0" u="none" strike="noStrike" kern="1200" cap="none" spc="0" normalizeH="0" baseline="0" noProof="0" dirty="0">
                        <a:ln>
                          <a:noFill/>
                        </a:ln>
                        <a:solidFill>
                          <a:prstClr val="white"/>
                        </a:solidFill>
                        <a:effectLst/>
                        <a:uLnTx/>
                        <a:uFillTx/>
                        <a:latin typeface="+mn-lt"/>
                        <a:ea typeface="+mn-ea"/>
                        <a:cs typeface="+mn-cs"/>
                      </a:endParaRPr>
                    </a:p>
                  </a:txBody>
                  <a:tcPr marT="45721" marB="4572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IN" sz="1400" b="0" i="0" u="none" strike="noStrike" kern="1200" cap="none" spc="0" normalizeH="0" baseline="0" noProof="0" smtClean="0">
                          <a:ln>
                            <a:noFill/>
                          </a:ln>
                          <a:solidFill>
                            <a:prstClr val="white"/>
                          </a:solidFill>
                          <a:effectLst/>
                          <a:uLnTx/>
                          <a:uFillTx/>
                          <a:latin typeface="+mn-lt"/>
                          <a:ea typeface="+mn-ea"/>
                          <a:cs typeface="+mn-cs"/>
                        </a:rPr>
                        <a:t>Blank</a:t>
                      </a:r>
                      <a:endParaRPr kumimoji="0" lang="en-IN" sz="1400" b="0" i="0" u="none" strike="noStrike" kern="1200" cap="none" spc="0" normalizeH="0" baseline="0" noProof="0" dirty="0">
                        <a:ln>
                          <a:noFill/>
                        </a:ln>
                        <a:solidFill>
                          <a:prstClr val="white"/>
                        </a:solidFill>
                        <a:effectLst/>
                        <a:uLnTx/>
                        <a:uFillTx/>
                        <a:latin typeface="+mn-lt"/>
                        <a:ea typeface="+mn-ea"/>
                        <a:cs typeface="+mn-cs"/>
                      </a:endParaRPr>
                    </a:p>
                  </a:txBody>
                  <a:tcPr marT="45721" marB="4572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IN" sz="1400" b="0" i="0" u="none" strike="noStrike" kern="1200" cap="none" spc="0" normalizeH="0" baseline="0" noProof="0" smtClean="0">
                          <a:ln>
                            <a:noFill/>
                          </a:ln>
                          <a:solidFill>
                            <a:prstClr val="white"/>
                          </a:solidFill>
                          <a:effectLst/>
                          <a:uLnTx/>
                          <a:uFillTx/>
                          <a:latin typeface="+mn-lt"/>
                          <a:ea typeface="+mn-ea"/>
                          <a:cs typeface="+mn-cs"/>
                        </a:rPr>
                        <a:t>Blank</a:t>
                      </a:r>
                      <a:endParaRPr kumimoji="0" lang="en-IN" sz="1400" b="0" i="0" u="none" strike="noStrike" kern="1200" cap="none" spc="0" normalizeH="0" baseline="0" noProof="0" dirty="0">
                        <a:ln>
                          <a:noFill/>
                        </a:ln>
                        <a:solidFill>
                          <a:prstClr val="white"/>
                        </a:solidFill>
                        <a:effectLst/>
                        <a:uLnTx/>
                        <a:uFillTx/>
                        <a:latin typeface="+mn-lt"/>
                        <a:ea typeface="+mn-ea"/>
                        <a:cs typeface="+mn-cs"/>
                      </a:endParaRPr>
                    </a:p>
                  </a:txBody>
                  <a:tcPr marT="45721" marB="4572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IN" sz="1400" b="0" i="0" u="none" strike="noStrike" kern="1200" cap="none" spc="0" normalizeH="0" baseline="0" noProof="0" dirty="0" smtClean="0">
                          <a:ln>
                            <a:noFill/>
                          </a:ln>
                          <a:solidFill>
                            <a:prstClr val="white"/>
                          </a:solidFill>
                          <a:effectLst/>
                          <a:uLnTx/>
                          <a:uFillTx/>
                          <a:latin typeface="+mn-lt"/>
                          <a:ea typeface="+mn-ea"/>
                          <a:cs typeface="+mn-cs"/>
                        </a:rPr>
                        <a:t>Blank</a:t>
                      </a:r>
                      <a:endParaRPr kumimoji="0" lang="en-IN" sz="1400" b="0" i="0" u="none" strike="noStrike" kern="1200" cap="none" spc="0" normalizeH="0" baseline="0" noProof="0" dirty="0">
                        <a:ln>
                          <a:noFill/>
                        </a:ln>
                        <a:solidFill>
                          <a:prstClr val="white"/>
                        </a:solidFill>
                        <a:effectLst/>
                        <a:uLnTx/>
                        <a:uFillTx/>
                        <a:latin typeface="+mn-lt"/>
                        <a:ea typeface="+mn-ea"/>
                        <a:cs typeface="+mn-cs"/>
                      </a:endParaRPr>
                    </a:p>
                  </a:txBody>
                  <a:tcPr marT="45721" marB="4572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IN" sz="1400" b="0" i="0" u="none" strike="noStrike" kern="1200" cap="none" spc="0" normalizeH="0" baseline="0" noProof="0" dirty="0" smtClean="0">
                          <a:ln>
                            <a:noFill/>
                          </a:ln>
                          <a:solidFill>
                            <a:prstClr val="white"/>
                          </a:solidFill>
                          <a:effectLst/>
                          <a:uLnTx/>
                          <a:uFillTx/>
                          <a:latin typeface="+mn-lt"/>
                          <a:ea typeface="+mn-ea"/>
                          <a:cs typeface="+mn-cs"/>
                        </a:rPr>
                        <a:t>Blank</a:t>
                      </a:r>
                      <a:endParaRPr kumimoji="0" lang="en-IN" sz="1400" b="0" i="0" u="none" strike="noStrike" kern="1200" cap="none" spc="0" normalizeH="0" baseline="0" noProof="0" dirty="0">
                        <a:ln>
                          <a:noFill/>
                        </a:ln>
                        <a:solidFill>
                          <a:prstClr val="white"/>
                        </a:solidFill>
                        <a:effectLst/>
                        <a:uLnTx/>
                        <a:uFillTx/>
                        <a:latin typeface="+mn-lt"/>
                        <a:ea typeface="+mn-ea"/>
                        <a:cs typeface="+mn-cs"/>
                      </a:endParaRPr>
                    </a:p>
                  </a:txBody>
                  <a:tcPr marT="45721" marB="4572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5"/>
                  </a:ext>
                </a:extLst>
              </a:tr>
              <a:tr h="304807">
                <a:tc>
                  <a:txBody>
                    <a:bodyPr/>
                    <a:lstStyle/>
                    <a:p>
                      <a:r>
                        <a:rPr lang="en-IN" sz="1400" b="0" i="0" u="none" strike="noStrike" kern="1200" baseline="0" dirty="0" smtClean="0">
                          <a:solidFill>
                            <a:schemeClr val="tx1"/>
                          </a:solidFill>
                          <a:latin typeface="+mn-lt"/>
                          <a:ea typeface="+mn-ea"/>
                          <a:cs typeface="+mn-cs"/>
                        </a:rPr>
                        <a:t>S</a:t>
                      </a:r>
                      <a:r>
                        <a:rPr lang="en-IN" sz="100" b="0" i="0" u="none" strike="noStrike" kern="1200" baseline="0" dirty="0" smtClean="0">
                          <a:solidFill>
                            <a:schemeClr val="tx1"/>
                          </a:solidFill>
                          <a:latin typeface="+mn-lt"/>
                          <a:ea typeface="+mn-ea"/>
                          <a:cs typeface="+mn-cs"/>
                        </a:rPr>
                        <a:t>  </a:t>
                      </a:r>
                      <a:r>
                        <a:rPr lang="en-IN" sz="1400" b="0" i="0" u="none" strike="noStrike" kern="1200" baseline="0" dirty="0" err="1" smtClean="0">
                          <a:solidFill>
                            <a:schemeClr val="tx1"/>
                          </a:solidFill>
                          <a:latin typeface="+mn-lt"/>
                          <a:ea typeface="+mn-ea"/>
                          <a:cs typeface="+mn-cs"/>
                        </a:rPr>
                        <a:t>i¬O</a:t>
                      </a:r>
                      <a:endParaRPr lang="en-IN" sz="1400" dirty="0">
                        <a:latin typeface="+mn-lt"/>
                      </a:endParaRPr>
                    </a:p>
                  </a:txBody>
                  <a:tcPr marT="45721" marB="4572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IN" sz="1400" dirty="0" smtClean="0">
                          <a:latin typeface="+mn-lt"/>
                        </a:rPr>
                        <a:t>368</a:t>
                      </a:r>
                      <a:endParaRPr lang="en-IN" sz="1400" dirty="0">
                        <a:latin typeface="+mn-lt"/>
                      </a:endParaRPr>
                    </a:p>
                  </a:txBody>
                  <a:tcPr marT="45721" marB="4572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IN" sz="1400" b="0" i="0" u="none" strike="noStrike" kern="1200" cap="none" spc="0" normalizeH="0" baseline="0" noProof="0" dirty="0" smtClean="0">
                          <a:ln>
                            <a:noFill/>
                          </a:ln>
                          <a:solidFill>
                            <a:prstClr val="white"/>
                          </a:solidFill>
                          <a:effectLst/>
                          <a:uLnTx/>
                          <a:uFillTx/>
                          <a:latin typeface="+mn-lt"/>
                          <a:ea typeface="+mn-ea"/>
                          <a:cs typeface="+mn-cs"/>
                        </a:rPr>
                        <a:t>Blank</a:t>
                      </a:r>
                      <a:endParaRPr kumimoji="0" lang="en-IN" sz="1400" b="0" i="0" u="none" strike="noStrike" kern="1200" cap="none" spc="0" normalizeH="0" baseline="0" noProof="0" dirty="0">
                        <a:ln>
                          <a:noFill/>
                        </a:ln>
                        <a:solidFill>
                          <a:prstClr val="white"/>
                        </a:solidFill>
                        <a:effectLst/>
                        <a:uLnTx/>
                        <a:uFillTx/>
                        <a:latin typeface="+mn-lt"/>
                        <a:ea typeface="+mn-ea"/>
                        <a:cs typeface="+mn-cs"/>
                      </a:endParaRPr>
                    </a:p>
                  </a:txBody>
                  <a:tcPr marT="45721" marB="4572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IN" sz="1400" b="0" i="0" u="none" strike="noStrike" kern="1200" cap="none" spc="0" normalizeH="0" baseline="0" noProof="0" dirty="0" smtClean="0">
                          <a:ln>
                            <a:noFill/>
                          </a:ln>
                          <a:solidFill>
                            <a:prstClr val="white"/>
                          </a:solidFill>
                          <a:effectLst/>
                          <a:uLnTx/>
                          <a:uFillTx/>
                          <a:latin typeface="+mn-lt"/>
                          <a:ea typeface="+mn-ea"/>
                          <a:cs typeface="+mn-cs"/>
                        </a:rPr>
                        <a:t>Blank</a:t>
                      </a:r>
                      <a:endParaRPr kumimoji="0" lang="en-IN" sz="1400" b="0" i="0" u="none" strike="noStrike" kern="1200" cap="none" spc="0" normalizeH="0" baseline="0" noProof="0" dirty="0">
                        <a:ln>
                          <a:noFill/>
                        </a:ln>
                        <a:solidFill>
                          <a:prstClr val="white"/>
                        </a:solidFill>
                        <a:effectLst/>
                        <a:uLnTx/>
                        <a:uFillTx/>
                        <a:latin typeface="+mn-lt"/>
                        <a:ea typeface="+mn-ea"/>
                        <a:cs typeface="+mn-cs"/>
                      </a:endParaRPr>
                    </a:p>
                  </a:txBody>
                  <a:tcPr marT="45721" marB="4572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IN" sz="1400" b="0" i="0" u="none" strike="noStrike" kern="1200" cap="none" spc="0" normalizeH="0" baseline="0" noProof="0" smtClean="0">
                          <a:ln>
                            <a:noFill/>
                          </a:ln>
                          <a:solidFill>
                            <a:prstClr val="white"/>
                          </a:solidFill>
                          <a:effectLst/>
                          <a:uLnTx/>
                          <a:uFillTx/>
                          <a:latin typeface="+mn-lt"/>
                          <a:ea typeface="+mn-ea"/>
                          <a:cs typeface="+mn-cs"/>
                        </a:rPr>
                        <a:t>Blank</a:t>
                      </a:r>
                      <a:endParaRPr kumimoji="0" lang="en-IN" sz="1400" b="0" i="0" u="none" strike="noStrike" kern="1200" cap="none" spc="0" normalizeH="0" baseline="0" noProof="0" dirty="0">
                        <a:ln>
                          <a:noFill/>
                        </a:ln>
                        <a:solidFill>
                          <a:prstClr val="white"/>
                        </a:solidFill>
                        <a:effectLst/>
                        <a:uLnTx/>
                        <a:uFillTx/>
                        <a:latin typeface="+mn-lt"/>
                        <a:ea typeface="+mn-ea"/>
                        <a:cs typeface="+mn-cs"/>
                      </a:endParaRPr>
                    </a:p>
                  </a:txBody>
                  <a:tcPr marT="45721" marB="4572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IN" sz="1400" b="0" i="0" u="none" strike="noStrike" kern="1200" cap="none" spc="0" normalizeH="0" baseline="0" noProof="0" smtClean="0">
                          <a:ln>
                            <a:noFill/>
                          </a:ln>
                          <a:solidFill>
                            <a:prstClr val="white"/>
                          </a:solidFill>
                          <a:effectLst/>
                          <a:uLnTx/>
                          <a:uFillTx/>
                          <a:latin typeface="+mn-lt"/>
                          <a:ea typeface="+mn-ea"/>
                          <a:cs typeface="+mn-cs"/>
                        </a:rPr>
                        <a:t>Blank</a:t>
                      </a:r>
                      <a:endParaRPr kumimoji="0" lang="en-IN" sz="1400" b="0" i="0" u="none" strike="noStrike" kern="1200" cap="none" spc="0" normalizeH="0" baseline="0" noProof="0" dirty="0">
                        <a:ln>
                          <a:noFill/>
                        </a:ln>
                        <a:solidFill>
                          <a:prstClr val="white"/>
                        </a:solidFill>
                        <a:effectLst/>
                        <a:uLnTx/>
                        <a:uFillTx/>
                        <a:latin typeface="+mn-lt"/>
                        <a:ea typeface="+mn-ea"/>
                        <a:cs typeface="+mn-cs"/>
                      </a:endParaRPr>
                    </a:p>
                  </a:txBody>
                  <a:tcPr marT="45721" marB="4572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IN" sz="1400" b="0" i="0" u="none" strike="noStrike" kern="1200" cap="none" spc="0" normalizeH="0" baseline="0" noProof="0" dirty="0" smtClean="0">
                          <a:ln>
                            <a:noFill/>
                          </a:ln>
                          <a:solidFill>
                            <a:prstClr val="white"/>
                          </a:solidFill>
                          <a:effectLst/>
                          <a:uLnTx/>
                          <a:uFillTx/>
                          <a:latin typeface="+mn-lt"/>
                          <a:ea typeface="+mn-ea"/>
                          <a:cs typeface="+mn-cs"/>
                        </a:rPr>
                        <a:t>Blank</a:t>
                      </a:r>
                      <a:endParaRPr kumimoji="0" lang="en-IN" sz="1400" b="0" i="0" u="none" strike="noStrike" kern="1200" cap="none" spc="0" normalizeH="0" baseline="0" noProof="0" dirty="0">
                        <a:ln>
                          <a:noFill/>
                        </a:ln>
                        <a:solidFill>
                          <a:prstClr val="white"/>
                        </a:solidFill>
                        <a:effectLst/>
                        <a:uLnTx/>
                        <a:uFillTx/>
                        <a:latin typeface="+mn-lt"/>
                        <a:ea typeface="+mn-ea"/>
                        <a:cs typeface="+mn-cs"/>
                      </a:endParaRPr>
                    </a:p>
                  </a:txBody>
                  <a:tcPr marT="45721" marB="4572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IN" sz="1400" b="0" i="0" u="none" strike="noStrike" kern="1200" cap="none" spc="0" normalizeH="0" baseline="0" noProof="0" dirty="0" smtClean="0">
                          <a:ln>
                            <a:noFill/>
                          </a:ln>
                          <a:solidFill>
                            <a:prstClr val="white"/>
                          </a:solidFill>
                          <a:effectLst/>
                          <a:uLnTx/>
                          <a:uFillTx/>
                          <a:latin typeface="+mn-lt"/>
                          <a:ea typeface="+mn-ea"/>
                          <a:cs typeface="+mn-cs"/>
                        </a:rPr>
                        <a:t>Blank</a:t>
                      </a:r>
                      <a:endParaRPr kumimoji="0" lang="en-IN" sz="1400" b="0" i="0" u="none" strike="noStrike" kern="1200" cap="none" spc="0" normalizeH="0" baseline="0" noProof="0" dirty="0">
                        <a:ln>
                          <a:noFill/>
                        </a:ln>
                        <a:solidFill>
                          <a:prstClr val="white"/>
                        </a:solidFill>
                        <a:effectLst/>
                        <a:uLnTx/>
                        <a:uFillTx/>
                        <a:latin typeface="+mn-lt"/>
                        <a:ea typeface="+mn-ea"/>
                        <a:cs typeface="+mn-cs"/>
                      </a:endParaRPr>
                    </a:p>
                  </a:txBody>
                  <a:tcPr marT="45721" marB="4572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6"/>
                  </a:ext>
                </a:extLst>
              </a:tr>
              <a:tr h="304807">
                <a:tc>
                  <a:txBody>
                    <a:bodyPr/>
                    <a:lstStyle/>
                    <a:p>
                      <a:r>
                        <a:rPr lang="en-IN" sz="1400" b="0" i="0" u="none" strike="noStrike" kern="1200" baseline="0" dirty="0" smtClean="0">
                          <a:solidFill>
                            <a:schemeClr val="tx1"/>
                          </a:solidFill>
                          <a:latin typeface="+mn-lt"/>
                          <a:ea typeface="+mn-ea"/>
                          <a:cs typeface="+mn-cs"/>
                        </a:rPr>
                        <a:t>S</a:t>
                      </a:r>
                      <a:r>
                        <a:rPr lang="en-IN" sz="100" b="0" i="0" u="none" strike="noStrike" kern="1200" baseline="0" dirty="0" smtClean="0">
                          <a:solidFill>
                            <a:schemeClr val="tx1"/>
                          </a:solidFill>
                          <a:latin typeface="+mn-lt"/>
                          <a:ea typeface="+mn-ea"/>
                          <a:cs typeface="+mn-cs"/>
                        </a:rPr>
                        <a:t> </a:t>
                      </a:r>
                      <a:r>
                        <a:rPr lang="en-IN" sz="1400" b="0" i="0" u="none" strike="noStrike" kern="1200" baseline="0" dirty="0" err="1" smtClean="0">
                          <a:solidFill>
                            <a:schemeClr val="tx1"/>
                          </a:solidFill>
                          <a:latin typeface="+mn-lt"/>
                          <a:ea typeface="+mn-ea"/>
                          <a:cs typeface="+mn-cs"/>
                        </a:rPr>
                        <a:t>i¬Cl</a:t>
                      </a:r>
                      <a:endParaRPr lang="en-IN" sz="1400" dirty="0">
                        <a:latin typeface="+mn-lt"/>
                      </a:endParaRPr>
                    </a:p>
                  </a:txBody>
                  <a:tcPr marT="45721" marB="4572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IN" sz="1400" dirty="0" smtClean="0">
                          <a:latin typeface="+mn-lt"/>
                        </a:rPr>
                        <a:t>464</a:t>
                      </a:r>
                      <a:endParaRPr lang="en-IN" sz="1400" dirty="0">
                        <a:latin typeface="+mn-lt"/>
                      </a:endParaRPr>
                    </a:p>
                  </a:txBody>
                  <a:tcPr marT="45721" marB="4572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IN" sz="1400" b="0" i="0" u="none" strike="noStrike" kern="1200" cap="none" spc="0" normalizeH="0" baseline="0" noProof="0" dirty="0" smtClean="0">
                          <a:ln>
                            <a:noFill/>
                          </a:ln>
                          <a:solidFill>
                            <a:prstClr val="white"/>
                          </a:solidFill>
                          <a:effectLst/>
                          <a:uLnTx/>
                          <a:uFillTx/>
                          <a:latin typeface="+mn-lt"/>
                          <a:ea typeface="+mn-ea"/>
                          <a:cs typeface="+mn-cs"/>
                        </a:rPr>
                        <a:t>Blank</a:t>
                      </a:r>
                      <a:endParaRPr kumimoji="0" lang="en-IN" sz="1400" b="0" i="0" u="none" strike="noStrike" kern="1200" cap="none" spc="0" normalizeH="0" baseline="0" noProof="0" dirty="0">
                        <a:ln>
                          <a:noFill/>
                        </a:ln>
                        <a:solidFill>
                          <a:prstClr val="white"/>
                        </a:solidFill>
                        <a:effectLst/>
                        <a:uLnTx/>
                        <a:uFillTx/>
                        <a:latin typeface="+mn-lt"/>
                        <a:ea typeface="+mn-ea"/>
                        <a:cs typeface="+mn-cs"/>
                      </a:endParaRPr>
                    </a:p>
                  </a:txBody>
                  <a:tcPr marT="45721" marB="4572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IN" sz="1400" b="0" i="0" u="none" strike="noStrike" kern="1200" cap="none" spc="0" normalizeH="0" baseline="0" noProof="0" smtClean="0">
                          <a:ln>
                            <a:noFill/>
                          </a:ln>
                          <a:solidFill>
                            <a:prstClr val="white"/>
                          </a:solidFill>
                          <a:effectLst/>
                          <a:uLnTx/>
                          <a:uFillTx/>
                          <a:latin typeface="+mn-lt"/>
                          <a:ea typeface="+mn-ea"/>
                          <a:cs typeface="+mn-cs"/>
                        </a:rPr>
                        <a:t>Blank</a:t>
                      </a:r>
                      <a:endParaRPr kumimoji="0" lang="en-IN" sz="1400" b="0" i="0" u="none" strike="noStrike" kern="1200" cap="none" spc="0" normalizeH="0" baseline="0" noProof="0" dirty="0">
                        <a:ln>
                          <a:noFill/>
                        </a:ln>
                        <a:solidFill>
                          <a:prstClr val="white"/>
                        </a:solidFill>
                        <a:effectLst/>
                        <a:uLnTx/>
                        <a:uFillTx/>
                        <a:latin typeface="+mn-lt"/>
                        <a:ea typeface="+mn-ea"/>
                        <a:cs typeface="+mn-cs"/>
                      </a:endParaRPr>
                    </a:p>
                  </a:txBody>
                  <a:tcPr marT="45721" marB="4572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IN" sz="1400" b="0" i="0" u="none" strike="noStrike" kern="1200" cap="none" spc="0" normalizeH="0" baseline="0" noProof="0" smtClean="0">
                          <a:ln>
                            <a:noFill/>
                          </a:ln>
                          <a:solidFill>
                            <a:prstClr val="white"/>
                          </a:solidFill>
                          <a:effectLst/>
                          <a:uLnTx/>
                          <a:uFillTx/>
                          <a:latin typeface="+mn-lt"/>
                          <a:ea typeface="+mn-ea"/>
                          <a:cs typeface="+mn-cs"/>
                        </a:rPr>
                        <a:t>Blank</a:t>
                      </a:r>
                      <a:endParaRPr kumimoji="0" lang="en-IN" sz="1400" b="0" i="0" u="none" strike="noStrike" kern="1200" cap="none" spc="0" normalizeH="0" baseline="0" noProof="0" dirty="0">
                        <a:ln>
                          <a:noFill/>
                        </a:ln>
                        <a:solidFill>
                          <a:prstClr val="white"/>
                        </a:solidFill>
                        <a:effectLst/>
                        <a:uLnTx/>
                        <a:uFillTx/>
                        <a:latin typeface="+mn-lt"/>
                        <a:ea typeface="+mn-ea"/>
                        <a:cs typeface="+mn-cs"/>
                      </a:endParaRPr>
                    </a:p>
                  </a:txBody>
                  <a:tcPr marT="45721" marB="4572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IN" sz="1400" b="0" i="0" u="none" strike="noStrike" kern="1200" cap="none" spc="0" normalizeH="0" baseline="0" noProof="0" dirty="0" smtClean="0">
                          <a:ln>
                            <a:noFill/>
                          </a:ln>
                          <a:solidFill>
                            <a:prstClr val="white"/>
                          </a:solidFill>
                          <a:effectLst/>
                          <a:uLnTx/>
                          <a:uFillTx/>
                          <a:latin typeface="+mn-lt"/>
                          <a:ea typeface="+mn-ea"/>
                          <a:cs typeface="+mn-cs"/>
                        </a:rPr>
                        <a:t>Blank</a:t>
                      </a:r>
                      <a:endParaRPr kumimoji="0" lang="en-IN" sz="1400" b="0" i="0" u="none" strike="noStrike" kern="1200" cap="none" spc="0" normalizeH="0" baseline="0" noProof="0" dirty="0">
                        <a:ln>
                          <a:noFill/>
                        </a:ln>
                        <a:solidFill>
                          <a:prstClr val="white"/>
                        </a:solidFill>
                        <a:effectLst/>
                        <a:uLnTx/>
                        <a:uFillTx/>
                        <a:latin typeface="+mn-lt"/>
                        <a:ea typeface="+mn-ea"/>
                        <a:cs typeface="+mn-cs"/>
                      </a:endParaRPr>
                    </a:p>
                  </a:txBody>
                  <a:tcPr marT="45721" marB="4572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IN" sz="1400" b="0" i="0" u="none" strike="noStrike" kern="1200" cap="none" spc="0" normalizeH="0" baseline="0" noProof="0" dirty="0" smtClean="0">
                          <a:ln>
                            <a:noFill/>
                          </a:ln>
                          <a:solidFill>
                            <a:prstClr val="white"/>
                          </a:solidFill>
                          <a:effectLst/>
                          <a:uLnTx/>
                          <a:uFillTx/>
                          <a:latin typeface="+mn-lt"/>
                          <a:ea typeface="+mn-ea"/>
                          <a:cs typeface="+mn-cs"/>
                        </a:rPr>
                        <a:t>Blank</a:t>
                      </a:r>
                      <a:endParaRPr kumimoji="0" lang="en-IN" sz="1400" b="0" i="0" u="none" strike="noStrike" kern="1200" cap="none" spc="0" normalizeH="0" baseline="0" noProof="0" dirty="0">
                        <a:ln>
                          <a:noFill/>
                        </a:ln>
                        <a:solidFill>
                          <a:prstClr val="white"/>
                        </a:solidFill>
                        <a:effectLst/>
                        <a:uLnTx/>
                        <a:uFillTx/>
                        <a:latin typeface="+mn-lt"/>
                        <a:ea typeface="+mn-ea"/>
                        <a:cs typeface="+mn-cs"/>
                      </a:endParaRPr>
                    </a:p>
                  </a:txBody>
                  <a:tcPr marT="45721" marB="4572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IN" sz="1400" b="0" i="0" u="none" strike="noStrike" kern="1200" cap="none" spc="0" normalizeH="0" baseline="0" noProof="0" dirty="0" smtClean="0">
                          <a:ln>
                            <a:noFill/>
                          </a:ln>
                          <a:solidFill>
                            <a:prstClr val="white"/>
                          </a:solidFill>
                          <a:effectLst/>
                          <a:uLnTx/>
                          <a:uFillTx/>
                          <a:latin typeface="+mn-lt"/>
                          <a:ea typeface="+mn-ea"/>
                          <a:cs typeface="+mn-cs"/>
                        </a:rPr>
                        <a:t>Blank</a:t>
                      </a:r>
                      <a:endParaRPr kumimoji="0" lang="en-IN" sz="1400" b="0" i="0" u="none" strike="noStrike" kern="1200" cap="none" spc="0" normalizeH="0" baseline="0" noProof="0" dirty="0">
                        <a:ln>
                          <a:noFill/>
                        </a:ln>
                        <a:solidFill>
                          <a:prstClr val="white"/>
                        </a:solidFill>
                        <a:effectLst/>
                        <a:uLnTx/>
                        <a:uFillTx/>
                        <a:latin typeface="+mn-lt"/>
                        <a:ea typeface="+mn-ea"/>
                        <a:cs typeface="+mn-cs"/>
                      </a:endParaRPr>
                    </a:p>
                  </a:txBody>
                  <a:tcPr marT="45721" marB="4572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7"/>
                  </a:ext>
                </a:extLst>
              </a:tr>
              <a:tr h="314225">
                <a:tc>
                  <a:txBody>
                    <a:bodyPr/>
                    <a:lstStyle/>
                    <a:p>
                      <a:r>
                        <a:rPr lang="en-IN" sz="1400" b="1" i="0" u="none" strike="noStrike" kern="1200" baseline="0" dirty="0" smtClean="0">
                          <a:solidFill>
                            <a:schemeClr val="tx1"/>
                          </a:solidFill>
                          <a:latin typeface="+mn-lt"/>
                          <a:ea typeface="+mn-ea"/>
                          <a:cs typeface="+mn-cs"/>
                        </a:rPr>
                        <a:t>Multiple Bonds</a:t>
                      </a:r>
                      <a:endParaRPr lang="en-IN" sz="1400" dirty="0">
                        <a:latin typeface="+mn-lt"/>
                      </a:endParaRPr>
                    </a:p>
                  </a:txBody>
                  <a:tcPr marT="45721" marB="4572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IN" sz="1400" b="0" i="0" u="none" strike="noStrike" kern="1200" cap="none" spc="0" normalizeH="0" baseline="0" noProof="0" dirty="0" smtClean="0">
                          <a:ln>
                            <a:noFill/>
                          </a:ln>
                          <a:solidFill>
                            <a:prstClr val="white"/>
                          </a:solidFill>
                          <a:effectLst/>
                          <a:uLnTx/>
                          <a:uFillTx/>
                          <a:latin typeface="+mn-lt"/>
                          <a:ea typeface="+mn-ea"/>
                          <a:cs typeface="+mn-cs"/>
                        </a:rPr>
                        <a:t>Blank</a:t>
                      </a:r>
                      <a:endParaRPr kumimoji="0" lang="en-IN" sz="1400" b="0" i="0" u="none" strike="noStrike" kern="1200" cap="none" spc="0" normalizeH="0" baseline="0" noProof="0" dirty="0">
                        <a:ln>
                          <a:noFill/>
                        </a:ln>
                        <a:solidFill>
                          <a:prstClr val="white"/>
                        </a:solidFill>
                        <a:effectLst/>
                        <a:uLnTx/>
                        <a:uFillTx/>
                        <a:latin typeface="+mn-lt"/>
                        <a:ea typeface="+mn-ea"/>
                        <a:cs typeface="+mn-cs"/>
                      </a:endParaRPr>
                    </a:p>
                  </a:txBody>
                  <a:tcPr marT="45721" marB="4572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IN" sz="1400" b="0" i="0" u="none" strike="noStrike" kern="1200" cap="none" spc="0" normalizeH="0" baseline="0" noProof="0" dirty="0" smtClean="0">
                          <a:ln>
                            <a:noFill/>
                          </a:ln>
                          <a:solidFill>
                            <a:prstClr val="white"/>
                          </a:solidFill>
                          <a:effectLst/>
                          <a:uLnTx/>
                          <a:uFillTx/>
                          <a:latin typeface="+mn-lt"/>
                          <a:ea typeface="+mn-ea"/>
                          <a:cs typeface="+mn-cs"/>
                        </a:rPr>
                        <a:t>Blank</a:t>
                      </a:r>
                      <a:endParaRPr kumimoji="0" lang="en-IN" sz="1400" b="0" i="0" u="none" strike="noStrike" kern="1200" cap="none" spc="0" normalizeH="0" baseline="0" noProof="0" dirty="0">
                        <a:ln>
                          <a:noFill/>
                        </a:ln>
                        <a:solidFill>
                          <a:prstClr val="white"/>
                        </a:solidFill>
                        <a:effectLst/>
                        <a:uLnTx/>
                        <a:uFillTx/>
                        <a:latin typeface="+mn-lt"/>
                        <a:ea typeface="+mn-ea"/>
                        <a:cs typeface="+mn-cs"/>
                      </a:endParaRPr>
                    </a:p>
                  </a:txBody>
                  <a:tcPr marT="45721" marB="4572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IN" sz="1400" b="0" i="0" u="none" strike="noStrike" kern="1200" cap="none" spc="0" normalizeH="0" baseline="0" noProof="0" dirty="0" smtClean="0">
                          <a:ln>
                            <a:noFill/>
                          </a:ln>
                          <a:solidFill>
                            <a:prstClr val="white"/>
                          </a:solidFill>
                          <a:effectLst/>
                          <a:uLnTx/>
                          <a:uFillTx/>
                          <a:latin typeface="+mn-lt"/>
                          <a:ea typeface="+mn-ea"/>
                          <a:cs typeface="+mn-cs"/>
                        </a:rPr>
                        <a:t>Blank</a:t>
                      </a:r>
                      <a:endParaRPr kumimoji="0" lang="en-IN" sz="1400" b="0" i="0" u="none" strike="noStrike" kern="1200" cap="none" spc="0" normalizeH="0" baseline="0" noProof="0" dirty="0">
                        <a:ln>
                          <a:noFill/>
                        </a:ln>
                        <a:solidFill>
                          <a:prstClr val="white"/>
                        </a:solidFill>
                        <a:effectLst/>
                        <a:uLnTx/>
                        <a:uFillTx/>
                        <a:latin typeface="+mn-lt"/>
                        <a:ea typeface="+mn-ea"/>
                        <a:cs typeface="+mn-cs"/>
                      </a:endParaRPr>
                    </a:p>
                  </a:txBody>
                  <a:tcPr marT="45721" marB="4572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IN" sz="1400" b="0" i="0" u="none" strike="noStrike" kern="1200" cap="none" spc="0" normalizeH="0" baseline="0" noProof="0" smtClean="0">
                          <a:ln>
                            <a:noFill/>
                          </a:ln>
                          <a:solidFill>
                            <a:prstClr val="white"/>
                          </a:solidFill>
                          <a:effectLst/>
                          <a:uLnTx/>
                          <a:uFillTx/>
                          <a:latin typeface="+mn-lt"/>
                          <a:ea typeface="+mn-ea"/>
                          <a:cs typeface="+mn-cs"/>
                        </a:rPr>
                        <a:t>Blank</a:t>
                      </a:r>
                      <a:endParaRPr kumimoji="0" lang="en-IN" sz="1400" b="0" i="0" u="none" strike="noStrike" kern="1200" cap="none" spc="0" normalizeH="0" baseline="0" noProof="0" dirty="0">
                        <a:ln>
                          <a:noFill/>
                        </a:ln>
                        <a:solidFill>
                          <a:prstClr val="white"/>
                        </a:solidFill>
                        <a:effectLst/>
                        <a:uLnTx/>
                        <a:uFillTx/>
                        <a:latin typeface="+mn-lt"/>
                        <a:ea typeface="+mn-ea"/>
                        <a:cs typeface="+mn-cs"/>
                      </a:endParaRPr>
                    </a:p>
                  </a:txBody>
                  <a:tcPr marT="45721" marB="4572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IN" sz="1400" b="0" i="0" u="none" strike="noStrike" kern="1200" cap="none" spc="0" normalizeH="0" baseline="0" noProof="0" dirty="0" smtClean="0">
                          <a:ln>
                            <a:noFill/>
                          </a:ln>
                          <a:solidFill>
                            <a:prstClr val="white"/>
                          </a:solidFill>
                          <a:effectLst/>
                          <a:uLnTx/>
                          <a:uFillTx/>
                          <a:latin typeface="+mn-lt"/>
                          <a:ea typeface="+mn-ea"/>
                          <a:cs typeface="+mn-cs"/>
                        </a:rPr>
                        <a:t>Blank</a:t>
                      </a:r>
                      <a:endParaRPr kumimoji="0" lang="en-IN" sz="1400" b="0" i="0" u="none" strike="noStrike" kern="1200" cap="none" spc="0" normalizeH="0" baseline="0" noProof="0" dirty="0">
                        <a:ln>
                          <a:noFill/>
                        </a:ln>
                        <a:solidFill>
                          <a:prstClr val="white"/>
                        </a:solidFill>
                        <a:effectLst/>
                        <a:uLnTx/>
                        <a:uFillTx/>
                        <a:latin typeface="+mn-lt"/>
                        <a:ea typeface="+mn-ea"/>
                        <a:cs typeface="+mn-cs"/>
                      </a:endParaRPr>
                    </a:p>
                  </a:txBody>
                  <a:tcPr marT="45721" marB="4572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IN" sz="1400" b="0" i="0" u="none" strike="noStrike" kern="1200" cap="none" spc="0" normalizeH="0" baseline="0" noProof="0" smtClean="0">
                          <a:ln>
                            <a:noFill/>
                          </a:ln>
                          <a:solidFill>
                            <a:prstClr val="white"/>
                          </a:solidFill>
                          <a:effectLst/>
                          <a:uLnTx/>
                          <a:uFillTx/>
                          <a:latin typeface="+mn-lt"/>
                          <a:ea typeface="+mn-ea"/>
                          <a:cs typeface="+mn-cs"/>
                        </a:rPr>
                        <a:t>Blank</a:t>
                      </a:r>
                      <a:endParaRPr kumimoji="0" lang="en-IN" sz="1400" b="0" i="0" u="none" strike="noStrike" kern="1200" cap="none" spc="0" normalizeH="0" baseline="0" noProof="0" dirty="0">
                        <a:ln>
                          <a:noFill/>
                        </a:ln>
                        <a:solidFill>
                          <a:prstClr val="white"/>
                        </a:solidFill>
                        <a:effectLst/>
                        <a:uLnTx/>
                        <a:uFillTx/>
                        <a:latin typeface="+mn-lt"/>
                        <a:ea typeface="+mn-ea"/>
                        <a:cs typeface="+mn-cs"/>
                      </a:endParaRPr>
                    </a:p>
                  </a:txBody>
                  <a:tcPr marT="45721" marB="4572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IN" sz="1400" b="0" i="0" u="none" strike="noStrike" kern="1200" cap="none" spc="0" normalizeH="0" baseline="0" noProof="0" dirty="0" smtClean="0">
                          <a:ln>
                            <a:noFill/>
                          </a:ln>
                          <a:solidFill>
                            <a:prstClr val="white"/>
                          </a:solidFill>
                          <a:effectLst/>
                          <a:uLnTx/>
                          <a:uFillTx/>
                          <a:latin typeface="+mn-lt"/>
                          <a:ea typeface="+mn-ea"/>
                          <a:cs typeface="+mn-cs"/>
                        </a:rPr>
                        <a:t>Blank</a:t>
                      </a:r>
                      <a:endParaRPr kumimoji="0" lang="en-IN" sz="1400" b="0" i="0" u="none" strike="noStrike" kern="1200" cap="none" spc="0" normalizeH="0" baseline="0" noProof="0" dirty="0">
                        <a:ln>
                          <a:noFill/>
                        </a:ln>
                        <a:solidFill>
                          <a:prstClr val="white"/>
                        </a:solidFill>
                        <a:effectLst/>
                        <a:uLnTx/>
                        <a:uFillTx/>
                        <a:latin typeface="+mn-lt"/>
                        <a:ea typeface="+mn-ea"/>
                        <a:cs typeface="+mn-cs"/>
                      </a:endParaRPr>
                    </a:p>
                  </a:txBody>
                  <a:tcPr marT="45721" marB="4572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8"/>
                  </a:ext>
                </a:extLst>
              </a:tr>
              <a:tr h="304807">
                <a:tc>
                  <a:txBody>
                    <a:bodyPr/>
                    <a:lstStyle/>
                    <a:p>
                      <a:r>
                        <a:rPr lang="en-IN" sz="1400" b="0" i="0" u="none" strike="noStrike" kern="1200" baseline="0" dirty="0" smtClean="0">
                          <a:solidFill>
                            <a:schemeClr val="tx1"/>
                          </a:solidFill>
                          <a:latin typeface="+mn-lt"/>
                          <a:ea typeface="+mn-ea"/>
                          <a:cs typeface="+mn-cs"/>
                        </a:rPr>
                        <a:t>C“C</a:t>
                      </a:r>
                      <a:endParaRPr lang="en-IN" sz="1400" dirty="0">
                        <a:latin typeface="+mn-lt"/>
                      </a:endParaRPr>
                    </a:p>
                  </a:txBody>
                  <a:tcPr marT="45721" marB="4572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IN" sz="1400" b="0" i="0" u="none" strike="noStrike" kern="1200" baseline="0" dirty="0" smtClean="0">
                          <a:solidFill>
                            <a:schemeClr val="tx1"/>
                          </a:solidFill>
                          <a:latin typeface="+mn-lt"/>
                          <a:ea typeface="+mn-ea"/>
                          <a:cs typeface="+mn-cs"/>
                        </a:rPr>
                        <a:t>614</a:t>
                      </a:r>
                      <a:endParaRPr lang="en-IN" sz="1400" dirty="0">
                        <a:latin typeface="+mn-lt"/>
                      </a:endParaRPr>
                    </a:p>
                  </a:txBody>
                  <a:tcPr marT="45721" marB="4572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IN" sz="1400" b="0" i="0" u="none" strike="noStrike" kern="1200" baseline="0" dirty="0" smtClean="0">
                          <a:solidFill>
                            <a:schemeClr val="tx1"/>
                          </a:solidFill>
                          <a:latin typeface="+mn-lt"/>
                          <a:ea typeface="+mn-ea"/>
                          <a:cs typeface="+mn-cs"/>
                        </a:rPr>
                        <a:t>N“N</a:t>
                      </a:r>
                      <a:endParaRPr lang="en-IN" sz="1400" dirty="0">
                        <a:latin typeface="+mn-lt"/>
                      </a:endParaRPr>
                    </a:p>
                  </a:txBody>
                  <a:tcPr marT="45721" marB="4572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IN" sz="1400" dirty="0" smtClean="0">
                          <a:latin typeface="+mn-lt"/>
                        </a:rPr>
                        <a:t>418</a:t>
                      </a:r>
                      <a:endParaRPr lang="en-IN" sz="1400" dirty="0">
                        <a:latin typeface="+mn-lt"/>
                      </a:endParaRPr>
                    </a:p>
                  </a:txBody>
                  <a:tcPr marT="45721" marB="4572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IN" sz="1400" b="0" i="0" u="none" strike="noStrike" kern="1200" baseline="0" dirty="0" smtClean="0">
                          <a:solidFill>
                            <a:schemeClr val="tx1"/>
                          </a:solidFill>
                          <a:latin typeface="+mn-lt"/>
                          <a:ea typeface="+mn-ea"/>
                          <a:cs typeface="+mn-cs"/>
                        </a:rPr>
                        <a:t>O“O</a:t>
                      </a:r>
                      <a:endParaRPr lang="en-IN" sz="1400" dirty="0">
                        <a:latin typeface="+mn-lt"/>
                      </a:endParaRPr>
                    </a:p>
                  </a:txBody>
                  <a:tcPr marT="45721" marB="4572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IN" sz="1400" b="0" i="0" u="none" strike="noStrike" kern="1200" baseline="0" dirty="0" smtClean="0">
                          <a:solidFill>
                            <a:schemeClr val="tx1"/>
                          </a:solidFill>
                          <a:latin typeface="+mn-lt"/>
                          <a:ea typeface="+mn-ea"/>
                          <a:cs typeface="+mn-cs"/>
                        </a:rPr>
                        <a:t>495</a:t>
                      </a:r>
                      <a:endParaRPr lang="en-IN" sz="1400" dirty="0">
                        <a:latin typeface="+mn-lt"/>
                      </a:endParaRPr>
                    </a:p>
                  </a:txBody>
                  <a:tcPr marT="45721" marB="4572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IN" sz="1400" b="0" i="0" u="none" strike="noStrike" kern="1200" cap="none" spc="0" normalizeH="0" baseline="0" noProof="0" smtClean="0">
                          <a:ln>
                            <a:noFill/>
                          </a:ln>
                          <a:solidFill>
                            <a:prstClr val="white"/>
                          </a:solidFill>
                          <a:effectLst/>
                          <a:uLnTx/>
                          <a:uFillTx/>
                          <a:latin typeface="+mn-lt"/>
                          <a:ea typeface="+mn-ea"/>
                          <a:cs typeface="+mn-cs"/>
                        </a:rPr>
                        <a:t>Blank</a:t>
                      </a:r>
                      <a:endParaRPr kumimoji="0" lang="en-IN" sz="1400" b="0" i="0" u="none" strike="noStrike" kern="1200" cap="none" spc="0" normalizeH="0" baseline="0" noProof="0" dirty="0">
                        <a:ln>
                          <a:noFill/>
                        </a:ln>
                        <a:solidFill>
                          <a:prstClr val="white"/>
                        </a:solidFill>
                        <a:effectLst/>
                        <a:uLnTx/>
                        <a:uFillTx/>
                        <a:latin typeface="+mn-lt"/>
                        <a:ea typeface="+mn-ea"/>
                        <a:cs typeface="+mn-cs"/>
                      </a:endParaRPr>
                    </a:p>
                  </a:txBody>
                  <a:tcPr marT="45721" marB="4572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IN" sz="1400" b="0" i="0" u="none" strike="noStrike" kern="1200" cap="none" spc="0" normalizeH="0" baseline="0" noProof="0" smtClean="0">
                          <a:ln>
                            <a:noFill/>
                          </a:ln>
                          <a:solidFill>
                            <a:prstClr val="white"/>
                          </a:solidFill>
                          <a:effectLst/>
                          <a:uLnTx/>
                          <a:uFillTx/>
                          <a:latin typeface="+mn-lt"/>
                          <a:ea typeface="+mn-ea"/>
                          <a:cs typeface="+mn-cs"/>
                        </a:rPr>
                        <a:t>Blank</a:t>
                      </a:r>
                      <a:endParaRPr kumimoji="0" lang="en-IN" sz="1400" b="0" i="0" u="none" strike="noStrike" kern="1200" cap="none" spc="0" normalizeH="0" baseline="0" noProof="0" dirty="0">
                        <a:ln>
                          <a:noFill/>
                        </a:ln>
                        <a:solidFill>
                          <a:prstClr val="white"/>
                        </a:solidFill>
                        <a:effectLst/>
                        <a:uLnTx/>
                        <a:uFillTx/>
                        <a:latin typeface="+mn-lt"/>
                        <a:ea typeface="+mn-ea"/>
                        <a:cs typeface="+mn-cs"/>
                      </a:endParaRPr>
                    </a:p>
                  </a:txBody>
                  <a:tcPr marT="45721" marB="4572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9"/>
                  </a:ext>
                </a:extLst>
              </a:tr>
              <a:tr h="304807">
                <a:tc>
                  <a:txBody>
                    <a:bodyPr/>
                    <a:lstStyle/>
                    <a:p>
                      <a:r>
                        <a:rPr lang="en-IN" sz="1400" b="0" i="0" u="none" strike="noStrike" kern="1200" baseline="0" dirty="0" smtClean="0">
                          <a:solidFill>
                            <a:schemeClr val="tx1"/>
                          </a:solidFill>
                          <a:latin typeface="+mn-lt"/>
                          <a:ea typeface="+mn-ea"/>
                          <a:cs typeface="+mn-cs"/>
                        </a:rPr>
                        <a:t>C‚C</a:t>
                      </a:r>
                      <a:endParaRPr lang="en-IN" sz="1400" dirty="0">
                        <a:latin typeface="+mn-lt"/>
                      </a:endParaRPr>
                    </a:p>
                  </a:txBody>
                  <a:tcPr marT="45721" marB="4572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IN" sz="1400" dirty="0" smtClean="0">
                          <a:latin typeface="+mn-lt"/>
                        </a:rPr>
                        <a:t>839</a:t>
                      </a:r>
                      <a:endParaRPr lang="en-IN" sz="1400" dirty="0">
                        <a:latin typeface="+mn-lt"/>
                      </a:endParaRPr>
                    </a:p>
                  </a:txBody>
                  <a:tcPr marT="45721" marB="4572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IN" sz="1400" b="0" i="0" u="none" strike="noStrike" kern="1200" baseline="0" dirty="0" smtClean="0">
                          <a:solidFill>
                            <a:schemeClr val="tx1"/>
                          </a:solidFill>
                          <a:latin typeface="+mn-lt"/>
                          <a:ea typeface="+mn-ea"/>
                          <a:cs typeface="+mn-cs"/>
                        </a:rPr>
                        <a:t>N‚N</a:t>
                      </a:r>
                      <a:endParaRPr lang="en-IN" sz="1400" dirty="0">
                        <a:latin typeface="+mn-lt"/>
                      </a:endParaRPr>
                    </a:p>
                  </a:txBody>
                  <a:tcPr marT="45721" marB="4572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IN" sz="1400" dirty="0" smtClean="0">
                          <a:latin typeface="+mn-lt"/>
                        </a:rPr>
                        <a:t>941</a:t>
                      </a:r>
                      <a:endParaRPr lang="en-IN" sz="1400" dirty="0">
                        <a:latin typeface="+mn-lt"/>
                      </a:endParaRPr>
                    </a:p>
                  </a:txBody>
                  <a:tcPr marT="45721" marB="4572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IN" sz="1400">
                        <a:latin typeface="+mn-lt"/>
                      </a:endParaRPr>
                    </a:p>
                  </a:txBody>
                  <a:tcPr marT="45721" marB="4572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IN" sz="1400">
                        <a:latin typeface="+mn-lt"/>
                      </a:endParaRPr>
                    </a:p>
                  </a:txBody>
                  <a:tcPr marT="45721" marB="4572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IN" sz="1400" b="0" i="0" u="none" strike="noStrike" kern="1200" cap="none" spc="0" normalizeH="0" baseline="0" noProof="0" smtClean="0">
                          <a:ln>
                            <a:noFill/>
                          </a:ln>
                          <a:solidFill>
                            <a:prstClr val="white"/>
                          </a:solidFill>
                          <a:effectLst/>
                          <a:uLnTx/>
                          <a:uFillTx/>
                          <a:latin typeface="+mn-lt"/>
                          <a:ea typeface="+mn-ea"/>
                          <a:cs typeface="+mn-cs"/>
                        </a:rPr>
                        <a:t>Blank</a:t>
                      </a:r>
                      <a:endParaRPr kumimoji="0" lang="en-IN" sz="1400" b="0" i="0" u="none" strike="noStrike" kern="1200" cap="none" spc="0" normalizeH="0" baseline="0" noProof="0" dirty="0">
                        <a:ln>
                          <a:noFill/>
                        </a:ln>
                        <a:solidFill>
                          <a:prstClr val="white"/>
                        </a:solidFill>
                        <a:effectLst/>
                        <a:uLnTx/>
                        <a:uFillTx/>
                        <a:latin typeface="+mn-lt"/>
                        <a:ea typeface="+mn-ea"/>
                        <a:cs typeface="+mn-cs"/>
                      </a:endParaRPr>
                    </a:p>
                  </a:txBody>
                  <a:tcPr marT="45721" marB="4572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IN" sz="1400" b="0" i="0" u="none" strike="noStrike" kern="1200" cap="none" spc="0" normalizeH="0" baseline="0" noProof="0" smtClean="0">
                          <a:ln>
                            <a:noFill/>
                          </a:ln>
                          <a:solidFill>
                            <a:prstClr val="white"/>
                          </a:solidFill>
                          <a:effectLst/>
                          <a:uLnTx/>
                          <a:uFillTx/>
                          <a:latin typeface="+mn-lt"/>
                          <a:ea typeface="+mn-ea"/>
                          <a:cs typeface="+mn-cs"/>
                        </a:rPr>
                        <a:t>Blank</a:t>
                      </a:r>
                      <a:endParaRPr kumimoji="0" lang="en-IN" sz="1400" b="0" i="0" u="none" strike="noStrike" kern="1200" cap="none" spc="0" normalizeH="0" baseline="0" noProof="0" dirty="0">
                        <a:ln>
                          <a:noFill/>
                        </a:ln>
                        <a:solidFill>
                          <a:prstClr val="white"/>
                        </a:solidFill>
                        <a:effectLst/>
                        <a:uLnTx/>
                        <a:uFillTx/>
                        <a:latin typeface="+mn-lt"/>
                        <a:ea typeface="+mn-ea"/>
                        <a:cs typeface="+mn-cs"/>
                      </a:endParaRPr>
                    </a:p>
                  </a:txBody>
                  <a:tcPr marT="45721" marB="4572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10"/>
                  </a:ext>
                </a:extLst>
              </a:tr>
              <a:tr h="304807">
                <a:tc>
                  <a:txBody>
                    <a:bodyPr/>
                    <a:lstStyle/>
                    <a:p>
                      <a:r>
                        <a:rPr lang="en-IN" sz="1400" b="0" i="0" u="none" strike="noStrike" kern="1200" baseline="0" dirty="0" smtClean="0">
                          <a:solidFill>
                            <a:schemeClr val="tx1"/>
                          </a:solidFill>
                          <a:latin typeface="+mn-lt"/>
                          <a:ea typeface="+mn-ea"/>
                          <a:cs typeface="+mn-cs"/>
                        </a:rPr>
                        <a:t>C“N</a:t>
                      </a:r>
                      <a:endParaRPr lang="en-IN" sz="1400" dirty="0">
                        <a:latin typeface="+mn-lt"/>
                      </a:endParaRPr>
                    </a:p>
                  </a:txBody>
                  <a:tcPr marT="45721" marB="4572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IN" sz="1400" dirty="0" smtClean="0">
                          <a:latin typeface="+mn-lt"/>
                        </a:rPr>
                        <a:t>615</a:t>
                      </a:r>
                      <a:endParaRPr lang="en-IN" sz="1400" dirty="0">
                        <a:latin typeface="+mn-lt"/>
                      </a:endParaRPr>
                    </a:p>
                  </a:txBody>
                  <a:tcPr marT="45721" marB="4572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IN" sz="1400" b="0" i="0" u="none" strike="noStrike" kern="1200" baseline="0" dirty="0" smtClean="0">
                          <a:solidFill>
                            <a:schemeClr val="tx1"/>
                          </a:solidFill>
                          <a:latin typeface="+mn-lt"/>
                          <a:ea typeface="+mn-ea"/>
                          <a:cs typeface="+mn-cs"/>
                        </a:rPr>
                        <a:t>N“O</a:t>
                      </a:r>
                      <a:endParaRPr lang="en-IN" sz="1400" dirty="0">
                        <a:latin typeface="+mn-lt"/>
                      </a:endParaRPr>
                    </a:p>
                  </a:txBody>
                  <a:tcPr marT="45721" marB="4572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IN" sz="1400" dirty="0" smtClean="0">
                          <a:latin typeface="+mn-lt"/>
                        </a:rPr>
                        <a:t>607</a:t>
                      </a:r>
                      <a:endParaRPr lang="en-IN" sz="1400" dirty="0">
                        <a:latin typeface="+mn-lt"/>
                      </a:endParaRPr>
                    </a:p>
                  </a:txBody>
                  <a:tcPr marT="45721" marB="4572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IN" sz="1400" b="0" i="0" u="none" strike="noStrike" kern="1200" baseline="0" dirty="0" smtClean="0">
                          <a:solidFill>
                            <a:schemeClr val="tx1"/>
                          </a:solidFill>
                          <a:latin typeface="+mn-lt"/>
                          <a:ea typeface="+mn-ea"/>
                          <a:cs typeface="+mn-cs"/>
                        </a:rPr>
                        <a:t>S“O</a:t>
                      </a:r>
                      <a:endParaRPr lang="en-IN" sz="1400" dirty="0">
                        <a:latin typeface="+mn-lt"/>
                      </a:endParaRPr>
                    </a:p>
                  </a:txBody>
                  <a:tcPr marT="45721" marB="4572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IN" sz="1400" b="0" i="0" u="none" strike="noStrike" kern="1200" baseline="0" dirty="0" smtClean="0">
                          <a:solidFill>
                            <a:schemeClr val="tx1"/>
                          </a:solidFill>
                          <a:latin typeface="+mn-lt"/>
                          <a:ea typeface="+mn-ea"/>
                          <a:cs typeface="+mn-cs"/>
                        </a:rPr>
                        <a:t>523</a:t>
                      </a:r>
                      <a:endParaRPr lang="en-IN" sz="1400" dirty="0">
                        <a:latin typeface="+mn-lt"/>
                      </a:endParaRPr>
                    </a:p>
                  </a:txBody>
                  <a:tcPr marT="45721" marB="4572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IN" sz="1400" b="0" i="0" u="none" strike="noStrike" kern="1200" cap="none" spc="0" normalizeH="0" baseline="0" noProof="0" smtClean="0">
                          <a:ln>
                            <a:noFill/>
                          </a:ln>
                          <a:solidFill>
                            <a:prstClr val="white"/>
                          </a:solidFill>
                          <a:effectLst/>
                          <a:uLnTx/>
                          <a:uFillTx/>
                          <a:latin typeface="+mn-lt"/>
                          <a:ea typeface="+mn-ea"/>
                          <a:cs typeface="+mn-cs"/>
                        </a:rPr>
                        <a:t>Blank</a:t>
                      </a:r>
                      <a:endParaRPr kumimoji="0" lang="en-IN" sz="1400" b="0" i="0" u="none" strike="noStrike" kern="1200" cap="none" spc="0" normalizeH="0" baseline="0" noProof="0" dirty="0">
                        <a:ln>
                          <a:noFill/>
                        </a:ln>
                        <a:solidFill>
                          <a:prstClr val="white"/>
                        </a:solidFill>
                        <a:effectLst/>
                        <a:uLnTx/>
                        <a:uFillTx/>
                        <a:latin typeface="+mn-lt"/>
                        <a:ea typeface="+mn-ea"/>
                        <a:cs typeface="+mn-cs"/>
                      </a:endParaRPr>
                    </a:p>
                  </a:txBody>
                  <a:tcPr marT="45721" marB="4572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IN" sz="1400" b="0" i="0" u="none" strike="noStrike" kern="1200" cap="none" spc="0" normalizeH="0" baseline="0" noProof="0" dirty="0" smtClean="0">
                          <a:ln>
                            <a:noFill/>
                          </a:ln>
                          <a:solidFill>
                            <a:prstClr val="white"/>
                          </a:solidFill>
                          <a:effectLst/>
                          <a:uLnTx/>
                          <a:uFillTx/>
                          <a:latin typeface="+mn-lt"/>
                          <a:ea typeface="+mn-ea"/>
                          <a:cs typeface="+mn-cs"/>
                        </a:rPr>
                        <a:t>Blank</a:t>
                      </a:r>
                      <a:endParaRPr kumimoji="0" lang="en-IN" sz="1400" b="0" i="0" u="none" strike="noStrike" kern="1200" cap="none" spc="0" normalizeH="0" baseline="0" noProof="0" dirty="0">
                        <a:ln>
                          <a:noFill/>
                        </a:ln>
                        <a:solidFill>
                          <a:prstClr val="white"/>
                        </a:solidFill>
                        <a:effectLst/>
                        <a:uLnTx/>
                        <a:uFillTx/>
                        <a:latin typeface="+mn-lt"/>
                        <a:ea typeface="+mn-ea"/>
                        <a:cs typeface="+mn-cs"/>
                      </a:endParaRPr>
                    </a:p>
                  </a:txBody>
                  <a:tcPr marT="45721" marB="4572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11"/>
                  </a:ext>
                </a:extLst>
              </a:tr>
              <a:tr h="304807">
                <a:tc>
                  <a:txBody>
                    <a:bodyPr/>
                    <a:lstStyle/>
                    <a:p>
                      <a:r>
                        <a:rPr lang="en-IN" sz="1400" b="0" i="0" u="none" strike="noStrike" kern="1200" baseline="0" dirty="0" smtClean="0">
                          <a:solidFill>
                            <a:schemeClr val="tx1"/>
                          </a:solidFill>
                          <a:latin typeface="+mn-lt"/>
                          <a:ea typeface="+mn-ea"/>
                          <a:cs typeface="+mn-cs"/>
                        </a:rPr>
                        <a:t>C‚N</a:t>
                      </a:r>
                      <a:endParaRPr lang="en-IN" sz="1400" dirty="0">
                        <a:latin typeface="+mn-lt"/>
                      </a:endParaRPr>
                    </a:p>
                  </a:txBody>
                  <a:tcPr marT="45721" marB="4572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IN" sz="1400" dirty="0" smtClean="0">
                          <a:latin typeface="+mn-lt"/>
                        </a:rPr>
                        <a:t>891</a:t>
                      </a:r>
                      <a:endParaRPr lang="en-IN" sz="1400" dirty="0">
                        <a:latin typeface="+mn-lt"/>
                      </a:endParaRPr>
                    </a:p>
                  </a:txBody>
                  <a:tcPr marT="45721" marB="4572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IN" sz="1400" b="0" i="0" u="none" strike="noStrike" kern="1200" cap="none" spc="0" normalizeH="0" baseline="0" noProof="0" smtClean="0">
                          <a:ln>
                            <a:noFill/>
                          </a:ln>
                          <a:solidFill>
                            <a:prstClr val="white"/>
                          </a:solidFill>
                          <a:effectLst/>
                          <a:uLnTx/>
                          <a:uFillTx/>
                          <a:latin typeface="+mn-lt"/>
                          <a:ea typeface="+mn-ea"/>
                          <a:cs typeface="+mn-cs"/>
                        </a:rPr>
                        <a:t>Blank</a:t>
                      </a:r>
                      <a:endParaRPr kumimoji="0" lang="en-IN" sz="1400" b="0" i="0" u="none" strike="noStrike" kern="1200" cap="none" spc="0" normalizeH="0" baseline="0" noProof="0" dirty="0">
                        <a:ln>
                          <a:noFill/>
                        </a:ln>
                        <a:solidFill>
                          <a:prstClr val="white"/>
                        </a:solidFill>
                        <a:effectLst/>
                        <a:uLnTx/>
                        <a:uFillTx/>
                        <a:latin typeface="+mn-lt"/>
                        <a:ea typeface="+mn-ea"/>
                        <a:cs typeface="+mn-cs"/>
                      </a:endParaRPr>
                    </a:p>
                  </a:txBody>
                  <a:tcPr marT="45721" marB="4572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IN" sz="1400" b="0" i="0" u="none" strike="noStrike" kern="1200" cap="none" spc="0" normalizeH="0" baseline="0" noProof="0" smtClean="0">
                          <a:ln>
                            <a:noFill/>
                          </a:ln>
                          <a:solidFill>
                            <a:prstClr val="white"/>
                          </a:solidFill>
                          <a:effectLst/>
                          <a:uLnTx/>
                          <a:uFillTx/>
                          <a:latin typeface="+mn-lt"/>
                          <a:ea typeface="+mn-ea"/>
                          <a:cs typeface="+mn-cs"/>
                        </a:rPr>
                        <a:t>Blank</a:t>
                      </a:r>
                      <a:endParaRPr kumimoji="0" lang="en-IN" sz="1400" b="0" i="0" u="none" strike="noStrike" kern="1200" cap="none" spc="0" normalizeH="0" baseline="0" noProof="0" dirty="0">
                        <a:ln>
                          <a:noFill/>
                        </a:ln>
                        <a:solidFill>
                          <a:prstClr val="white"/>
                        </a:solidFill>
                        <a:effectLst/>
                        <a:uLnTx/>
                        <a:uFillTx/>
                        <a:latin typeface="+mn-lt"/>
                        <a:ea typeface="+mn-ea"/>
                        <a:cs typeface="+mn-cs"/>
                      </a:endParaRPr>
                    </a:p>
                  </a:txBody>
                  <a:tcPr marT="45721" marB="4572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IN" sz="1400" b="0" i="0" u="none" strike="noStrike" kern="1200" baseline="0" dirty="0" smtClean="0">
                          <a:solidFill>
                            <a:schemeClr val="tx1"/>
                          </a:solidFill>
                          <a:latin typeface="+mn-lt"/>
                          <a:ea typeface="+mn-ea"/>
                          <a:cs typeface="+mn-cs"/>
                        </a:rPr>
                        <a:t>S“S</a:t>
                      </a:r>
                      <a:endParaRPr lang="en-IN" sz="1400" dirty="0">
                        <a:latin typeface="+mn-lt"/>
                      </a:endParaRPr>
                    </a:p>
                  </a:txBody>
                  <a:tcPr marT="45721" marB="4572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IN" sz="1400" b="0" i="0" u="none" strike="noStrike" kern="1200" baseline="0" dirty="0" smtClean="0">
                          <a:solidFill>
                            <a:schemeClr val="tx1"/>
                          </a:solidFill>
                          <a:latin typeface="+mn-lt"/>
                          <a:ea typeface="+mn-ea"/>
                          <a:cs typeface="+mn-cs"/>
                        </a:rPr>
                        <a:t>418</a:t>
                      </a:r>
                      <a:endParaRPr lang="en-IN" sz="1400" dirty="0">
                        <a:latin typeface="+mn-lt"/>
                      </a:endParaRPr>
                    </a:p>
                  </a:txBody>
                  <a:tcPr marT="45721" marB="4572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IN" sz="1400" b="0" i="0" u="none" strike="noStrike" kern="1200" cap="none" spc="0" normalizeH="0" baseline="0" noProof="0" dirty="0" smtClean="0">
                          <a:ln>
                            <a:noFill/>
                          </a:ln>
                          <a:solidFill>
                            <a:prstClr val="white"/>
                          </a:solidFill>
                          <a:effectLst/>
                          <a:uLnTx/>
                          <a:uFillTx/>
                          <a:latin typeface="+mn-lt"/>
                          <a:ea typeface="+mn-ea"/>
                          <a:cs typeface="+mn-cs"/>
                        </a:rPr>
                        <a:t>Blank</a:t>
                      </a:r>
                      <a:endParaRPr kumimoji="0" lang="en-IN" sz="1400" b="0" i="0" u="none" strike="noStrike" kern="1200" cap="none" spc="0" normalizeH="0" baseline="0" noProof="0" dirty="0">
                        <a:ln>
                          <a:noFill/>
                        </a:ln>
                        <a:solidFill>
                          <a:prstClr val="white"/>
                        </a:solidFill>
                        <a:effectLst/>
                        <a:uLnTx/>
                        <a:uFillTx/>
                        <a:latin typeface="+mn-lt"/>
                        <a:ea typeface="+mn-ea"/>
                        <a:cs typeface="+mn-cs"/>
                      </a:endParaRPr>
                    </a:p>
                  </a:txBody>
                  <a:tcPr marT="45721" marB="4572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IN" sz="1400" b="0" i="0" u="none" strike="noStrike" kern="1200" cap="none" spc="0" normalizeH="0" baseline="0" noProof="0" dirty="0" smtClean="0">
                          <a:ln>
                            <a:noFill/>
                          </a:ln>
                          <a:solidFill>
                            <a:prstClr val="white"/>
                          </a:solidFill>
                          <a:effectLst/>
                          <a:uLnTx/>
                          <a:uFillTx/>
                          <a:latin typeface="+mn-lt"/>
                          <a:ea typeface="+mn-ea"/>
                          <a:cs typeface="+mn-cs"/>
                        </a:rPr>
                        <a:t>Blank</a:t>
                      </a:r>
                      <a:endParaRPr kumimoji="0" lang="en-IN" sz="1400" b="0" i="0" u="none" strike="noStrike" kern="1200" cap="none" spc="0" normalizeH="0" baseline="0" noProof="0" dirty="0">
                        <a:ln>
                          <a:noFill/>
                        </a:ln>
                        <a:solidFill>
                          <a:prstClr val="white"/>
                        </a:solidFill>
                        <a:effectLst/>
                        <a:uLnTx/>
                        <a:uFillTx/>
                        <a:latin typeface="+mn-lt"/>
                        <a:ea typeface="+mn-ea"/>
                        <a:cs typeface="+mn-cs"/>
                      </a:endParaRPr>
                    </a:p>
                  </a:txBody>
                  <a:tcPr marT="45721" marB="4572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12"/>
                  </a:ext>
                </a:extLst>
              </a:tr>
              <a:tr h="304807">
                <a:tc>
                  <a:txBody>
                    <a:bodyPr/>
                    <a:lstStyle/>
                    <a:p>
                      <a:r>
                        <a:rPr lang="en-IN" sz="1400" b="0" i="0" u="none" strike="noStrike" kern="1200" baseline="0" dirty="0" smtClean="0">
                          <a:solidFill>
                            <a:schemeClr val="tx1"/>
                          </a:solidFill>
                          <a:latin typeface="+mn-lt"/>
                          <a:ea typeface="+mn-ea"/>
                          <a:cs typeface="+mn-cs"/>
                        </a:rPr>
                        <a:t>C“O</a:t>
                      </a:r>
                      <a:endParaRPr lang="en-IN" sz="1400" dirty="0">
                        <a:latin typeface="+mn-lt"/>
                      </a:endParaRPr>
                    </a:p>
                  </a:txBody>
                  <a:tcPr marT="45721" marB="4572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IN" sz="1400" dirty="0" smtClean="0">
                          <a:latin typeface="+mn-lt"/>
                        </a:rPr>
                        <a:t>799</a:t>
                      </a:r>
                      <a:endParaRPr lang="en-IN" sz="1400" dirty="0">
                        <a:latin typeface="+mn-lt"/>
                      </a:endParaRPr>
                    </a:p>
                  </a:txBody>
                  <a:tcPr marT="45721" marB="4572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IN" sz="1400" b="0" i="0" u="none" strike="noStrike" kern="1200" cap="none" spc="0" normalizeH="0" baseline="0" noProof="0" smtClean="0">
                          <a:ln>
                            <a:noFill/>
                          </a:ln>
                          <a:solidFill>
                            <a:prstClr val="white"/>
                          </a:solidFill>
                          <a:effectLst/>
                          <a:uLnTx/>
                          <a:uFillTx/>
                          <a:latin typeface="+mn-lt"/>
                          <a:ea typeface="+mn-ea"/>
                          <a:cs typeface="+mn-cs"/>
                        </a:rPr>
                        <a:t>Blank</a:t>
                      </a:r>
                      <a:endParaRPr kumimoji="0" lang="en-IN" sz="1400" b="0" i="0" u="none" strike="noStrike" kern="1200" cap="none" spc="0" normalizeH="0" baseline="0" noProof="0" dirty="0">
                        <a:ln>
                          <a:noFill/>
                        </a:ln>
                        <a:solidFill>
                          <a:prstClr val="white"/>
                        </a:solidFill>
                        <a:effectLst/>
                        <a:uLnTx/>
                        <a:uFillTx/>
                        <a:latin typeface="+mn-lt"/>
                        <a:ea typeface="+mn-ea"/>
                        <a:cs typeface="+mn-cs"/>
                      </a:endParaRPr>
                    </a:p>
                  </a:txBody>
                  <a:tcPr marT="45721" marB="4572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IN" sz="1400" b="0" i="0" u="none" strike="noStrike" kern="1200" cap="none" spc="0" normalizeH="0" baseline="0" noProof="0" dirty="0" smtClean="0">
                          <a:ln>
                            <a:noFill/>
                          </a:ln>
                          <a:solidFill>
                            <a:prstClr val="white"/>
                          </a:solidFill>
                          <a:effectLst/>
                          <a:uLnTx/>
                          <a:uFillTx/>
                          <a:latin typeface="+mn-lt"/>
                          <a:ea typeface="+mn-ea"/>
                          <a:cs typeface="+mn-cs"/>
                        </a:rPr>
                        <a:t>Blank</a:t>
                      </a:r>
                      <a:endParaRPr kumimoji="0" lang="en-IN" sz="1400" b="0" i="0" u="none" strike="noStrike" kern="1200" cap="none" spc="0" normalizeH="0" baseline="0" noProof="0" dirty="0">
                        <a:ln>
                          <a:noFill/>
                        </a:ln>
                        <a:solidFill>
                          <a:prstClr val="white"/>
                        </a:solidFill>
                        <a:effectLst/>
                        <a:uLnTx/>
                        <a:uFillTx/>
                        <a:latin typeface="+mn-lt"/>
                        <a:ea typeface="+mn-ea"/>
                        <a:cs typeface="+mn-cs"/>
                      </a:endParaRPr>
                    </a:p>
                  </a:txBody>
                  <a:tcPr marT="45721" marB="4572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IN" sz="1400" b="0" i="0" u="none" strike="noStrike" kern="1200" cap="none" spc="0" normalizeH="0" baseline="0" noProof="0" smtClean="0">
                          <a:ln>
                            <a:noFill/>
                          </a:ln>
                          <a:solidFill>
                            <a:prstClr val="white"/>
                          </a:solidFill>
                          <a:effectLst/>
                          <a:uLnTx/>
                          <a:uFillTx/>
                          <a:latin typeface="+mn-lt"/>
                          <a:ea typeface="+mn-ea"/>
                          <a:cs typeface="+mn-cs"/>
                        </a:rPr>
                        <a:t>Blank</a:t>
                      </a:r>
                      <a:endParaRPr kumimoji="0" lang="en-IN" sz="1400" b="0" i="0" u="none" strike="noStrike" kern="1200" cap="none" spc="0" normalizeH="0" baseline="0" noProof="0" dirty="0">
                        <a:ln>
                          <a:noFill/>
                        </a:ln>
                        <a:solidFill>
                          <a:prstClr val="white"/>
                        </a:solidFill>
                        <a:effectLst/>
                        <a:uLnTx/>
                        <a:uFillTx/>
                        <a:latin typeface="+mn-lt"/>
                        <a:ea typeface="+mn-ea"/>
                        <a:cs typeface="+mn-cs"/>
                      </a:endParaRPr>
                    </a:p>
                  </a:txBody>
                  <a:tcPr marT="45721" marB="4572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IN" sz="1400" b="0" i="0" u="none" strike="noStrike" kern="1200" cap="none" spc="0" normalizeH="0" baseline="0" noProof="0" dirty="0" smtClean="0">
                          <a:ln>
                            <a:noFill/>
                          </a:ln>
                          <a:solidFill>
                            <a:prstClr val="white"/>
                          </a:solidFill>
                          <a:effectLst/>
                          <a:uLnTx/>
                          <a:uFillTx/>
                          <a:latin typeface="+mn-lt"/>
                          <a:ea typeface="+mn-ea"/>
                          <a:cs typeface="+mn-cs"/>
                        </a:rPr>
                        <a:t>Blank</a:t>
                      </a:r>
                      <a:endParaRPr kumimoji="0" lang="en-IN" sz="1400" b="0" i="0" u="none" strike="noStrike" kern="1200" cap="none" spc="0" normalizeH="0" baseline="0" noProof="0" dirty="0">
                        <a:ln>
                          <a:noFill/>
                        </a:ln>
                        <a:solidFill>
                          <a:prstClr val="white"/>
                        </a:solidFill>
                        <a:effectLst/>
                        <a:uLnTx/>
                        <a:uFillTx/>
                        <a:latin typeface="+mn-lt"/>
                        <a:ea typeface="+mn-ea"/>
                        <a:cs typeface="+mn-cs"/>
                      </a:endParaRPr>
                    </a:p>
                  </a:txBody>
                  <a:tcPr marT="45721" marB="4572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IN" sz="1400" b="0" i="0" u="none" strike="noStrike" kern="1200" cap="none" spc="0" normalizeH="0" baseline="0" noProof="0" dirty="0" smtClean="0">
                          <a:ln>
                            <a:noFill/>
                          </a:ln>
                          <a:solidFill>
                            <a:prstClr val="white"/>
                          </a:solidFill>
                          <a:effectLst/>
                          <a:uLnTx/>
                          <a:uFillTx/>
                          <a:latin typeface="+mn-lt"/>
                          <a:ea typeface="+mn-ea"/>
                          <a:cs typeface="+mn-cs"/>
                        </a:rPr>
                        <a:t>Blank</a:t>
                      </a:r>
                      <a:endParaRPr kumimoji="0" lang="en-IN" sz="1400" b="0" i="0" u="none" strike="noStrike" kern="1200" cap="none" spc="0" normalizeH="0" baseline="0" noProof="0" dirty="0">
                        <a:ln>
                          <a:noFill/>
                        </a:ln>
                        <a:solidFill>
                          <a:prstClr val="white"/>
                        </a:solidFill>
                        <a:effectLst/>
                        <a:uLnTx/>
                        <a:uFillTx/>
                        <a:latin typeface="+mn-lt"/>
                        <a:ea typeface="+mn-ea"/>
                        <a:cs typeface="+mn-cs"/>
                      </a:endParaRPr>
                    </a:p>
                  </a:txBody>
                  <a:tcPr marT="45721" marB="4572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IN" sz="1400" b="0" i="0" u="none" strike="noStrike" kern="1200" cap="none" spc="0" normalizeH="0" baseline="0" noProof="0" dirty="0" smtClean="0">
                          <a:ln>
                            <a:noFill/>
                          </a:ln>
                          <a:solidFill>
                            <a:prstClr val="white"/>
                          </a:solidFill>
                          <a:effectLst/>
                          <a:uLnTx/>
                          <a:uFillTx/>
                          <a:latin typeface="+mn-lt"/>
                          <a:ea typeface="+mn-ea"/>
                          <a:cs typeface="+mn-cs"/>
                        </a:rPr>
                        <a:t>Blank</a:t>
                      </a:r>
                      <a:endParaRPr kumimoji="0" lang="en-IN" sz="1400" b="0" i="0" u="none" strike="noStrike" kern="1200" cap="none" spc="0" normalizeH="0" baseline="0" noProof="0" dirty="0">
                        <a:ln>
                          <a:noFill/>
                        </a:ln>
                        <a:solidFill>
                          <a:prstClr val="white"/>
                        </a:solidFill>
                        <a:effectLst/>
                        <a:uLnTx/>
                        <a:uFillTx/>
                        <a:latin typeface="+mn-lt"/>
                        <a:ea typeface="+mn-ea"/>
                        <a:cs typeface="+mn-cs"/>
                      </a:endParaRPr>
                    </a:p>
                  </a:txBody>
                  <a:tcPr marT="45721" marB="4572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13"/>
                  </a:ext>
                </a:extLst>
              </a:tr>
              <a:tr h="304807">
                <a:tc>
                  <a:txBody>
                    <a:bodyPr/>
                    <a:lstStyle/>
                    <a:p>
                      <a:r>
                        <a:rPr lang="en-IN" sz="1400" b="0" i="0" u="none" strike="noStrike" kern="1200" baseline="0" dirty="0" smtClean="0">
                          <a:solidFill>
                            <a:schemeClr val="tx1"/>
                          </a:solidFill>
                          <a:latin typeface="+mn-lt"/>
                          <a:ea typeface="+mn-ea"/>
                          <a:cs typeface="+mn-cs"/>
                        </a:rPr>
                        <a:t>C‚O</a:t>
                      </a:r>
                      <a:endParaRPr lang="en-IN" sz="1400" dirty="0">
                        <a:latin typeface="+mn-lt"/>
                      </a:endParaRPr>
                    </a:p>
                  </a:txBody>
                  <a:tcPr marT="45721" marB="4572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IN" sz="1400" dirty="0" smtClean="0">
                          <a:latin typeface="+mn-lt"/>
                        </a:rPr>
                        <a:t>1072</a:t>
                      </a:r>
                      <a:endParaRPr lang="en-IN" sz="1400" dirty="0">
                        <a:latin typeface="+mn-lt"/>
                      </a:endParaRPr>
                    </a:p>
                  </a:txBody>
                  <a:tcPr marT="45721" marB="4572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IN" sz="1400" b="0" i="0" u="none" strike="noStrike" kern="1200" cap="none" spc="0" normalizeH="0" baseline="0" noProof="0" dirty="0" smtClean="0">
                          <a:ln>
                            <a:noFill/>
                          </a:ln>
                          <a:solidFill>
                            <a:prstClr val="white"/>
                          </a:solidFill>
                          <a:effectLst/>
                          <a:uLnTx/>
                          <a:uFillTx/>
                          <a:latin typeface="+mn-lt"/>
                          <a:ea typeface="+mn-ea"/>
                          <a:cs typeface="+mn-cs"/>
                        </a:rPr>
                        <a:t>Blank</a:t>
                      </a:r>
                      <a:endParaRPr kumimoji="0" lang="en-IN" sz="1400" b="0" i="0" u="none" strike="noStrike" kern="1200" cap="none" spc="0" normalizeH="0" baseline="0" noProof="0" dirty="0">
                        <a:ln>
                          <a:noFill/>
                        </a:ln>
                        <a:solidFill>
                          <a:prstClr val="white"/>
                        </a:solidFill>
                        <a:effectLst/>
                        <a:uLnTx/>
                        <a:uFillTx/>
                        <a:latin typeface="+mn-lt"/>
                        <a:ea typeface="+mn-ea"/>
                        <a:cs typeface="+mn-cs"/>
                      </a:endParaRPr>
                    </a:p>
                  </a:txBody>
                  <a:tcPr marT="45721" marB="4572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IN" sz="1400" b="0" i="0" u="none" strike="noStrike" kern="1200" cap="none" spc="0" normalizeH="0" baseline="0" noProof="0" dirty="0" smtClean="0">
                          <a:ln>
                            <a:noFill/>
                          </a:ln>
                          <a:solidFill>
                            <a:prstClr val="white"/>
                          </a:solidFill>
                          <a:effectLst/>
                          <a:uLnTx/>
                          <a:uFillTx/>
                          <a:latin typeface="+mn-lt"/>
                          <a:ea typeface="+mn-ea"/>
                          <a:cs typeface="+mn-cs"/>
                        </a:rPr>
                        <a:t>Blank</a:t>
                      </a:r>
                      <a:endParaRPr kumimoji="0" lang="en-IN" sz="1400" b="0" i="0" u="none" strike="noStrike" kern="1200" cap="none" spc="0" normalizeH="0" baseline="0" noProof="0" dirty="0">
                        <a:ln>
                          <a:noFill/>
                        </a:ln>
                        <a:solidFill>
                          <a:prstClr val="white"/>
                        </a:solidFill>
                        <a:effectLst/>
                        <a:uLnTx/>
                        <a:uFillTx/>
                        <a:latin typeface="+mn-lt"/>
                        <a:ea typeface="+mn-ea"/>
                        <a:cs typeface="+mn-cs"/>
                      </a:endParaRPr>
                    </a:p>
                  </a:txBody>
                  <a:tcPr marT="45721" marB="4572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IN" sz="1400" b="0" i="0" u="none" strike="noStrike" kern="1200" cap="none" spc="0" normalizeH="0" baseline="0" noProof="0" smtClean="0">
                          <a:ln>
                            <a:noFill/>
                          </a:ln>
                          <a:solidFill>
                            <a:prstClr val="white"/>
                          </a:solidFill>
                          <a:effectLst/>
                          <a:uLnTx/>
                          <a:uFillTx/>
                          <a:latin typeface="+mn-lt"/>
                          <a:ea typeface="+mn-ea"/>
                          <a:cs typeface="+mn-cs"/>
                        </a:rPr>
                        <a:t>Blank</a:t>
                      </a:r>
                      <a:endParaRPr kumimoji="0" lang="en-IN" sz="1400" b="0" i="0" u="none" strike="noStrike" kern="1200" cap="none" spc="0" normalizeH="0" baseline="0" noProof="0" dirty="0">
                        <a:ln>
                          <a:noFill/>
                        </a:ln>
                        <a:solidFill>
                          <a:prstClr val="white"/>
                        </a:solidFill>
                        <a:effectLst/>
                        <a:uLnTx/>
                        <a:uFillTx/>
                        <a:latin typeface="+mn-lt"/>
                        <a:ea typeface="+mn-ea"/>
                        <a:cs typeface="+mn-cs"/>
                      </a:endParaRPr>
                    </a:p>
                  </a:txBody>
                  <a:tcPr marT="45721" marB="4572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IN" sz="1400" b="0" i="0" u="none" strike="noStrike" kern="1200" cap="none" spc="0" normalizeH="0" baseline="0" noProof="0" dirty="0" smtClean="0">
                          <a:ln>
                            <a:noFill/>
                          </a:ln>
                          <a:solidFill>
                            <a:prstClr val="white"/>
                          </a:solidFill>
                          <a:effectLst/>
                          <a:uLnTx/>
                          <a:uFillTx/>
                          <a:latin typeface="+mn-lt"/>
                          <a:ea typeface="+mn-ea"/>
                          <a:cs typeface="+mn-cs"/>
                        </a:rPr>
                        <a:t>Blank</a:t>
                      </a:r>
                      <a:endParaRPr kumimoji="0" lang="en-IN" sz="1400" b="0" i="0" u="none" strike="noStrike" kern="1200" cap="none" spc="0" normalizeH="0" baseline="0" noProof="0" dirty="0">
                        <a:ln>
                          <a:noFill/>
                        </a:ln>
                        <a:solidFill>
                          <a:prstClr val="white"/>
                        </a:solidFill>
                        <a:effectLst/>
                        <a:uLnTx/>
                        <a:uFillTx/>
                        <a:latin typeface="+mn-lt"/>
                        <a:ea typeface="+mn-ea"/>
                        <a:cs typeface="+mn-cs"/>
                      </a:endParaRPr>
                    </a:p>
                  </a:txBody>
                  <a:tcPr marT="45721" marB="4572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IN" sz="1400" b="0" i="0" u="none" strike="noStrike" kern="1200" cap="none" spc="0" normalizeH="0" baseline="0" noProof="0" dirty="0" smtClean="0">
                          <a:ln>
                            <a:noFill/>
                          </a:ln>
                          <a:solidFill>
                            <a:prstClr val="white"/>
                          </a:solidFill>
                          <a:effectLst/>
                          <a:uLnTx/>
                          <a:uFillTx/>
                          <a:latin typeface="+mn-lt"/>
                          <a:ea typeface="+mn-ea"/>
                          <a:cs typeface="+mn-cs"/>
                        </a:rPr>
                        <a:t>Blank</a:t>
                      </a:r>
                      <a:endParaRPr kumimoji="0" lang="en-IN" sz="1400" b="0" i="0" u="none" strike="noStrike" kern="1200" cap="none" spc="0" normalizeH="0" baseline="0" noProof="0" dirty="0">
                        <a:ln>
                          <a:noFill/>
                        </a:ln>
                        <a:solidFill>
                          <a:prstClr val="white"/>
                        </a:solidFill>
                        <a:effectLst/>
                        <a:uLnTx/>
                        <a:uFillTx/>
                        <a:latin typeface="+mn-lt"/>
                        <a:ea typeface="+mn-ea"/>
                        <a:cs typeface="+mn-cs"/>
                      </a:endParaRPr>
                    </a:p>
                  </a:txBody>
                  <a:tcPr marT="45721" marB="4572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IN" sz="1400" b="0" i="0" u="none" strike="noStrike" kern="1200" cap="none" spc="0" normalizeH="0" baseline="0" noProof="0" dirty="0" smtClean="0">
                          <a:ln>
                            <a:noFill/>
                          </a:ln>
                          <a:solidFill>
                            <a:prstClr val="white"/>
                          </a:solidFill>
                          <a:effectLst/>
                          <a:uLnTx/>
                          <a:uFillTx/>
                          <a:latin typeface="+mn-lt"/>
                          <a:ea typeface="+mn-ea"/>
                          <a:cs typeface="+mn-cs"/>
                        </a:rPr>
                        <a:t>Blank</a:t>
                      </a:r>
                      <a:endParaRPr kumimoji="0" lang="en-IN" sz="1400" b="0" i="0" u="none" strike="noStrike" kern="1200" cap="none" spc="0" normalizeH="0" baseline="0" noProof="0" dirty="0">
                        <a:ln>
                          <a:noFill/>
                        </a:ln>
                        <a:solidFill>
                          <a:prstClr val="white"/>
                        </a:solidFill>
                        <a:effectLst/>
                        <a:uLnTx/>
                        <a:uFillTx/>
                        <a:latin typeface="+mn-lt"/>
                        <a:ea typeface="+mn-ea"/>
                        <a:cs typeface="+mn-cs"/>
                      </a:endParaRPr>
                    </a:p>
                  </a:txBody>
                  <a:tcPr marT="45721" marB="4572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14"/>
                  </a:ext>
                </a:extLst>
              </a:tr>
            </a:tbl>
          </a:graphicData>
        </a:graphic>
      </p:graphicFrame>
    </p:spTree>
  </p:cSld>
  <p:clrMapOvr>
    <a:masterClrMapping/>
  </p:clrMapOvr>
  <p:transition spd="slow"/>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ext Box 2"/>
          <p:cNvSpPr txBox="1">
            <a:spLocks noChangeArrowheads="1"/>
          </p:cNvSpPr>
          <p:nvPr/>
        </p:nvSpPr>
        <p:spPr bwMode="auto">
          <a:xfrm>
            <a:off x="228600" y="117475"/>
            <a:ext cx="8686800" cy="6740525"/>
          </a:xfrm>
          <a:prstGeom prst="rect">
            <a:avLst/>
          </a:prstGeom>
          <a:noFill/>
          <a:ln w="9525">
            <a:noFill/>
            <a:miter lim="800000"/>
            <a:headEnd/>
            <a:tailEnd/>
          </a:ln>
          <a:effectLst/>
        </p:spPr>
        <p:txBody>
          <a:bodyPr>
            <a:spAutoFit/>
          </a:bodyPr>
          <a:lstStyle/>
          <a:p>
            <a:pPr algn="ctr">
              <a:defRPr/>
            </a:pPr>
            <a:r>
              <a:rPr lang="en-US" b="1" u="sng" dirty="0">
                <a:latin typeface="Agency FB" pitchFamily="34" charset="0"/>
              </a:rPr>
              <a:t>LECTURE Problems on Lewis structure:</a:t>
            </a:r>
          </a:p>
          <a:p>
            <a:pPr>
              <a:defRPr/>
            </a:pPr>
            <a:r>
              <a:rPr lang="en-US" b="1" dirty="0">
                <a:latin typeface="Agency FB" pitchFamily="34" charset="0"/>
              </a:rPr>
              <a:t>Draw </a:t>
            </a:r>
            <a:r>
              <a:rPr lang="en-US" b="1" i="1" u="sng" dirty="0">
                <a:latin typeface="Agency FB" pitchFamily="34" charset="0"/>
              </a:rPr>
              <a:t>the best possible </a:t>
            </a:r>
            <a:r>
              <a:rPr lang="en-US" b="1" dirty="0">
                <a:latin typeface="Agency FB" pitchFamily="34" charset="0"/>
              </a:rPr>
              <a:t>Lewis dot structures for each of the following compounds or ions shown below, and include resonance where appropriate:</a:t>
            </a:r>
          </a:p>
          <a:p>
            <a:pPr>
              <a:defRPr/>
            </a:pPr>
            <a:endParaRPr lang="en-US" b="1" dirty="0">
              <a:latin typeface="Agency FB" pitchFamily="34" charset="0"/>
            </a:endParaRPr>
          </a:p>
          <a:p>
            <a:pPr>
              <a:defRPr/>
            </a:pPr>
            <a:r>
              <a:rPr lang="en-US" sz="3200" b="1" dirty="0">
                <a:latin typeface="Arial" charset="0"/>
              </a:rPr>
              <a:t>A.  	CH</a:t>
            </a:r>
            <a:r>
              <a:rPr lang="en-US" sz="3200" b="1" baseline="-25000" dirty="0">
                <a:latin typeface="Arial" charset="0"/>
              </a:rPr>
              <a:t>2</a:t>
            </a:r>
            <a:r>
              <a:rPr lang="en-US" sz="3200" b="1" dirty="0">
                <a:latin typeface="Arial" charset="0"/>
              </a:rPr>
              <a:t>F</a:t>
            </a:r>
            <a:r>
              <a:rPr lang="en-US" sz="3200" b="1" baseline="-25000" dirty="0">
                <a:latin typeface="Arial" charset="0"/>
              </a:rPr>
              <a:t>2</a:t>
            </a:r>
            <a:r>
              <a:rPr lang="en-US" sz="3200" b="1" dirty="0">
                <a:latin typeface="Arial" charset="0"/>
              </a:rPr>
              <a:t>				B.	PH</a:t>
            </a:r>
            <a:r>
              <a:rPr lang="en-US" sz="3200" b="1" baseline="-25000" dirty="0">
                <a:latin typeface="Arial" charset="0"/>
              </a:rPr>
              <a:t>3</a:t>
            </a:r>
            <a:endParaRPr lang="en-US" sz="3200" b="1" dirty="0">
              <a:latin typeface="Arial" charset="0"/>
            </a:endParaRPr>
          </a:p>
          <a:p>
            <a:pPr>
              <a:defRPr/>
            </a:pPr>
            <a:endParaRPr lang="en-US" sz="3200" b="1" dirty="0">
              <a:latin typeface="Arial" charset="0"/>
            </a:endParaRPr>
          </a:p>
          <a:p>
            <a:pPr>
              <a:defRPr/>
            </a:pPr>
            <a:r>
              <a:rPr lang="en-US" sz="3200" b="1" dirty="0">
                <a:latin typeface="Arial" charset="0"/>
              </a:rPr>
              <a:t>C.	H</a:t>
            </a:r>
            <a:r>
              <a:rPr lang="en-US" sz="3200" b="1" baseline="-25000" dirty="0">
                <a:latin typeface="Arial" charset="0"/>
              </a:rPr>
              <a:t>2</a:t>
            </a:r>
            <a:r>
              <a:rPr lang="en-US" sz="3200" b="1" dirty="0">
                <a:latin typeface="Arial" charset="0"/>
              </a:rPr>
              <a:t>SO</a:t>
            </a:r>
            <a:r>
              <a:rPr lang="en-US" sz="3200" b="1" baseline="-25000" dirty="0">
                <a:latin typeface="Arial" charset="0"/>
              </a:rPr>
              <a:t>4		</a:t>
            </a:r>
            <a:r>
              <a:rPr lang="en-US" sz="3200" b="1" dirty="0">
                <a:latin typeface="Arial" charset="0"/>
              </a:rPr>
              <a:t>		D.	</a:t>
            </a:r>
            <a:r>
              <a:rPr lang="en-US" sz="3200" b="1" noProof="1">
                <a:latin typeface="Arial" charset="0"/>
              </a:rPr>
              <a:t> NO</a:t>
            </a:r>
            <a:r>
              <a:rPr lang="en-US" sz="3200" b="1" baseline="-25000" noProof="1">
                <a:latin typeface="Arial" charset="0"/>
              </a:rPr>
              <a:t>3</a:t>
            </a:r>
            <a:r>
              <a:rPr lang="en-US" sz="3200" b="1" baseline="30000" noProof="1">
                <a:latin typeface="Arial" charset="0"/>
              </a:rPr>
              <a:t>1-</a:t>
            </a:r>
            <a:endParaRPr lang="en-US" sz="3200" b="1" baseline="30000" dirty="0">
              <a:latin typeface="Arial" charset="0"/>
            </a:endParaRPr>
          </a:p>
          <a:p>
            <a:pPr>
              <a:defRPr/>
            </a:pPr>
            <a:endParaRPr lang="en-US" sz="3200" b="1" dirty="0">
              <a:latin typeface="Arial" charset="0"/>
            </a:endParaRPr>
          </a:p>
          <a:p>
            <a:pPr marL="514350" indent="-514350">
              <a:buFontTx/>
              <a:buAutoNum type="alphaUcPeriod" startAt="5"/>
              <a:defRPr/>
            </a:pPr>
            <a:r>
              <a:rPr lang="en-US" sz="3200" b="1" dirty="0">
                <a:latin typeface="Arial" charset="0"/>
              </a:rPr>
              <a:t>    Cl</a:t>
            </a:r>
            <a:r>
              <a:rPr lang="en-US" sz="3200" b="1" baseline="-25000" dirty="0">
                <a:latin typeface="Arial" charset="0"/>
              </a:rPr>
              <a:t>2</a:t>
            </a:r>
            <a:r>
              <a:rPr lang="en-US" sz="3200" b="1" dirty="0">
                <a:latin typeface="Arial" charset="0"/>
              </a:rPr>
              <a:t>O</a:t>
            </a:r>
            <a:r>
              <a:rPr lang="en-US" sz="3200" b="1" baseline="-25000" dirty="0">
                <a:latin typeface="Arial" charset="0"/>
              </a:rPr>
              <a:t> </a:t>
            </a:r>
            <a:r>
              <a:rPr lang="en-US" sz="3200" b="1" dirty="0">
                <a:latin typeface="Arial" charset="0"/>
              </a:rPr>
              <a:t>				F.	C</a:t>
            </a:r>
            <a:r>
              <a:rPr lang="en-US" sz="3200" b="1" baseline="-25000" dirty="0">
                <a:latin typeface="Arial" charset="0"/>
              </a:rPr>
              <a:t>6</a:t>
            </a:r>
            <a:r>
              <a:rPr lang="en-US" sz="3200" b="1" dirty="0">
                <a:latin typeface="Arial" charset="0"/>
              </a:rPr>
              <a:t>F</a:t>
            </a:r>
            <a:r>
              <a:rPr lang="en-US" sz="3200" b="1" baseline="-25000" dirty="0">
                <a:latin typeface="Arial" charset="0"/>
              </a:rPr>
              <a:t>6</a:t>
            </a:r>
          </a:p>
          <a:p>
            <a:pPr marL="514350" indent="-514350">
              <a:buFontTx/>
              <a:buAutoNum type="alphaUcPeriod" startAt="5"/>
              <a:defRPr/>
            </a:pPr>
            <a:endParaRPr lang="en-US" sz="3200" b="1" dirty="0">
              <a:latin typeface="Arial" charset="0"/>
            </a:endParaRPr>
          </a:p>
          <a:p>
            <a:pPr>
              <a:defRPr/>
            </a:pPr>
            <a:r>
              <a:rPr lang="en-US" b="1" dirty="0">
                <a:latin typeface="Arial" charset="0"/>
              </a:rPr>
              <a:t>Q1: While sulfur forms SF</a:t>
            </a:r>
            <a:r>
              <a:rPr lang="en-US" b="1" baseline="-25000" dirty="0">
                <a:latin typeface="Arial" charset="0"/>
              </a:rPr>
              <a:t>4</a:t>
            </a:r>
            <a:r>
              <a:rPr lang="en-US" b="1" dirty="0">
                <a:latin typeface="Arial" charset="0"/>
              </a:rPr>
              <a:t> &amp; SF</a:t>
            </a:r>
            <a:r>
              <a:rPr lang="en-US" b="1" baseline="-25000" dirty="0">
                <a:latin typeface="Arial" charset="0"/>
              </a:rPr>
              <a:t>6</a:t>
            </a:r>
            <a:r>
              <a:rPr lang="en-US" b="1" dirty="0">
                <a:latin typeface="Arial" charset="0"/>
              </a:rPr>
              <a:t>, no equivalent compounds of oxygen, OF</a:t>
            </a:r>
            <a:r>
              <a:rPr lang="en-US" b="1" baseline="-25000" dirty="0">
                <a:latin typeface="Arial" charset="0"/>
              </a:rPr>
              <a:t>4</a:t>
            </a:r>
            <a:r>
              <a:rPr lang="en-US" b="1" dirty="0">
                <a:latin typeface="Arial" charset="0"/>
              </a:rPr>
              <a:t> &amp; OF</a:t>
            </a:r>
            <a:r>
              <a:rPr lang="en-US" b="1" baseline="-25000" dirty="0">
                <a:latin typeface="Arial" charset="0"/>
              </a:rPr>
              <a:t>6</a:t>
            </a:r>
            <a:r>
              <a:rPr lang="en-US" b="1" dirty="0">
                <a:latin typeface="Arial" charset="0"/>
              </a:rPr>
              <a:t> are known. Explain.</a:t>
            </a:r>
          </a:p>
          <a:p>
            <a:pPr>
              <a:defRPr/>
            </a:pPr>
            <a:endParaRPr lang="en-US" b="1" dirty="0">
              <a:latin typeface="Arial" charset="0"/>
            </a:endParaRPr>
          </a:p>
          <a:p>
            <a:pPr>
              <a:defRPr/>
            </a:pPr>
            <a:r>
              <a:rPr lang="en-US" b="1" dirty="0">
                <a:latin typeface="Arial" charset="0"/>
              </a:rPr>
              <a:t>Q2: Draw all resonance structures for NO</a:t>
            </a:r>
            <a:r>
              <a:rPr lang="en-US" b="1" baseline="-25000" dirty="0">
                <a:latin typeface="Arial" charset="0"/>
              </a:rPr>
              <a:t>2</a:t>
            </a:r>
            <a:r>
              <a:rPr lang="en-US" b="1" dirty="0">
                <a:latin typeface="Arial" charset="0"/>
              </a:rPr>
              <a:t>-, predict the bond lengths and place them in order of increasing bond length.</a:t>
            </a:r>
            <a:endParaRPr lang="en-US" sz="1400" b="1" noProof="1">
              <a:latin typeface="Arial" charset="0"/>
            </a:endParaRP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ext Box 2"/>
          <p:cNvSpPr txBox="1">
            <a:spLocks noChangeArrowheads="1"/>
          </p:cNvSpPr>
          <p:nvPr/>
        </p:nvSpPr>
        <p:spPr bwMode="auto">
          <a:xfrm>
            <a:off x="158750" y="304800"/>
            <a:ext cx="8686800" cy="5294313"/>
          </a:xfrm>
          <a:prstGeom prst="rect">
            <a:avLst/>
          </a:prstGeom>
          <a:noFill/>
          <a:ln w="9525">
            <a:noFill/>
            <a:miter lim="800000"/>
            <a:headEnd/>
            <a:tailEnd/>
          </a:ln>
          <a:effectLst/>
        </p:spPr>
        <p:txBody>
          <a:bodyPr>
            <a:spAutoFit/>
          </a:bodyPr>
          <a:lstStyle/>
          <a:p>
            <a:pPr algn="ctr">
              <a:defRPr/>
            </a:pPr>
            <a:r>
              <a:rPr lang="en-US" b="1" u="sng" dirty="0">
                <a:latin typeface="Agency FB" pitchFamily="34" charset="0"/>
              </a:rPr>
              <a:t>WORKSHOP 1 on Lewis structure:</a:t>
            </a:r>
          </a:p>
          <a:p>
            <a:pPr>
              <a:defRPr/>
            </a:pPr>
            <a:r>
              <a:rPr lang="en-US" sz="1800" b="1" dirty="0">
                <a:latin typeface="Arial Narrow" panose="020B0606020202030204" pitchFamily="34" charset="0"/>
              </a:rPr>
              <a:t>Draw </a:t>
            </a:r>
            <a:r>
              <a:rPr lang="en-US" sz="1800" b="1" i="1" dirty="0">
                <a:latin typeface="Arial Narrow" panose="020B0606020202030204" pitchFamily="34" charset="0"/>
              </a:rPr>
              <a:t>the best possible (use formal charge) </a:t>
            </a:r>
            <a:r>
              <a:rPr lang="en-US" sz="1800" b="1" dirty="0">
                <a:latin typeface="Arial Narrow" panose="020B0606020202030204" pitchFamily="34" charset="0"/>
              </a:rPr>
              <a:t>Lewis dot structures for each of the following compounds or ions shown below, and include resonance where appropriate:</a:t>
            </a:r>
          </a:p>
          <a:p>
            <a:pPr>
              <a:defRPr/>
            </a:pPr>
            <a:endParaRPr lang="en-US" b="1" dirty="0">
              <a:latin typeface="Agency FB" pitchFamily="34" charset="0"/>
            </a:endParaRPr>
          </a:p>
          <a:p>
            <a:pPr>
              <a:defRPr/>
            </a:pPr>
            <a:r>
              <a:rPr lang="en-US" sz="2000" b="1" dirty="0">
                <a:latin typeface="Arial" charset="0"/>
              </a:rPr>
              <a:t>A.  	CH</a:t>
            </a:r>
            <a:r>
              <a:rPr lang="en-US" sz="2000" b="1" baseline="-25000" dirty="0">
                <a:latin typeface="Arial" charset="0"/>
              </a:rPr>
              <a:t>2</a:t>
            </a:r>
            <a:r>
              <a:rPr lang="en-US" sz="2000" b="1" dirty="0">
                <a:latin typeface="Arial" charset="0"/>
              </a:rPr>
              <a:t>CHCN			B.	OF</a:t>
            </a:r>
            <a:r>
              <a:rPr lang="en-US" sz="2000" b="1" baseline="-25000" dirty="0">
                <a:latin typeface="Arial" charset="0"/>
              </a:rPr>
              <a:t>2</a:t>
            </a:r>
            <a:endParaRPr lang="en-US" sz="2000" b="1" dirty="0">
              <a:latin typeface="Arial" charset="0"/>
            </a:endParaRPr>
          </a:p>
          <a:p>
            <a:pPr>
              <a:defRPr/>
            </a:pPr>
            <a:endParaRPr lang="en-US" sz="2000" b="1" dirty="0">
              <a:latin typeface="Arial" charset="0"/>
            </a:endParaRPr>
          </a:p>
          <a:p>
            <a:pPr>
              <a:defRPr/>
            </a:pPr>
            <a:r>
              <a:rPr lang="en-US" sz="2000" b="1" dirty="0">
                <a:latin typeface="Arial" charset="0"/>
              </a:rPr>
              <a:t>C.	H</a:t>
            </a:r>
            <a:r>
              <a:rPr lang="en-US" sz="2000" b="1" baseline="-25000" dirty="0">
                <a:latin typeface="Arial" charset="0"/>
              </a:rPr>
              <a:t>2</a:t>
            </a:r>
            <a:r>
              <a:rPr lang="en-US" sz="2000" b="1" dirty="0">
                <a:latin typeface="Arial" charset="0"/>
              </a:rPr>
              <a:t>CO</a:t>
            </a:r>
            <a:r>
              <a:rPr lang="en-US" sz="2000" b="1" baseline="-25000" dirty="0">
                <a:latin typeface="Arial" charset="0"/>
              </a:rPr>
              <a:t>2	(formic acid)</a:t>
            </a:r>
            <a:r>
              <a:rPr lang="en-US" sz="2000" b="1" dirty="0">
                <a:latin typeface="Arial" charset="0"/>
              </a:rPr>
              <a:t>		D.	</a:t>
            </a:r>
            <a:r>
              <a:rPr lang="en-US" sz="2000" b="1" noProof="1">
                <a:latin typeface="Arial" charset="0"/>
              </a:rPr>
              <a:t>MnO</a:t>
            </a:r>
            <a:r>
              <a:rPr lang="en-US" sz="2000" b="1" baseline="-25000" noProof="1">
                <a:latin typeface="Arial" charset="0"/>
              </a:rPr>
              <a:t>4</a:t>
            </a:r>
            <a:r>
              <a:rPr lang="en-US" sz="2000" b="1" baseline="30000" noProof="1">
                <a:latin typeface="Arial" charset="0"/>
              </a:rPr>
              <a:t>-</a:t>
            </a:r>
            <a:endParaRPr lang="en-US" sz="2000" b="1" baseline="30000" dirty="0">
              <a:latin typeface="Arial" charset="0"/>
            </a:endParaRPr>
          </a:p>
          <a:p>
            <a:pPr>
              <a:defRPr/>
            </a:pPr>
            <a:endParaRPr lang="en-US" sz="2000" b="1" dirty="0">
              <a:latin typeface="Arial" charset="0"/>
            </a:endParaRPr>
          </a:p>
          <a:p>
            <a:pPr>
              <a:defRPr/>
            </a:pPr>
            <a:r>
              <a:rPr lang="en-US" sz="2000" b="1" dirty="0">
                <a:latin typeface="Arial" charset="0"/>
              </a:rPr>
              <a:t>E.	 SCl</a:t>
            </a:r>
            <a:r>
              <a:rPr lang="en-US" sz="2000" b="1" baseline="-25000" dirty="0">
                <a:latin typeface="Arial" charset="0"/>
              </a:rPr>
              <a:t>2 </a:t>
            </a:r>
            <a:r>
              <a:rPr lang="en-US" sz="2000" b="1" dirty="0">
                <a:latin typeface="Arial" charset="0"/>
              </a:rPr>
              <a:t>				F.	SeF</a:t>
            </a:r>
            <a:r>
              <a:rPr lang="en-US" sz="2000" b="1" baseline="-25000" dirty="0">
                <a:latin typeface="Arial" charset="0"/>
              </a:rPr>
              <a:t>4</a:t>
            </a:r>
          </a:p>
          <a:p>
            <a:pPr>
              <a:defRPr/>
            </a:pPr>
            <a:endParaRPr lang="en-US" sz="2000" b="1" dirty="0">
              <a:latin typeface="Arial" charset="0"/>
            </a:endParaRPr>
          </a:p>
          <a:p>
            <a:pPr marL="457200" indent="-457200">
              <a:buFontTx/>
              <a:buAutoNum type="alphaUcPeriod" startAt="7"/>
              <a:defRPr/>
            </a:pPr>
            <a:r>
              <a:rPr lang="en-US" sz="2000" b="1" noProof="1">
                <a:latin typeface="Arial" charset="0"/>
              </a:rPr>
              <a:t>       AlF</a:t>
            </a:r>
            <a:r>
              <a:rPr lang="en-US" sz="2000" b="1" baseline="-25000" noProof="1">
                <a:latin typeface="Arial" charset="0"/>
              </a:rPr>
              <a:t>3 </a:t>
            </a:r>
            <a:r>
              <a:rPr lang="en-US" sz="2000" b="1" dirty="0">
                <a:latin typeface="Arial" charset="0"/>
              </a:rPr>
              <a:t>				H.	</a:t>
            </a:r>
            <a:r>
              <a:rPr lang="en-US" sz="2000" b="1" noProof="1">
                <a:latin typeface="Arial" charset="0"/>
              </a:rPr>
              <a:t>ONCl</a:t>
            </a:r>
          </a:p>
          <a:p>
            <a:pPr marL="457200" indent="-457200">
              <a:buFontTx/>
              <a:buAutoNum type="alphaUcPeriod" startAt="7"/>
              <a:defRPr/>
            </a:pPr>
            <a:endParaRPr lang="en-US" sz="1400" b="1" noProof="1">
              <a:latin typeface="Arial" charset="0"/>
            </a:endParaRPr>
          </a:p>
          <a:p>
            <a:pPr marL="457200" indent="-457200">
              <a:defRPr/>
            </a:pPr>
            <a:r>
              <a:rPr lang="en-US" sz="1800" b="1" noProof="1">
                <a:latin typeface="Arial" charset="0"/>
              </a:rPr>
              <a:t>Q1:  Based on their Lewis Structures, predict the relative S-O bond length for SO</a:t>
            </a:r>
            <a:r>
              <a:rPr lang="en-US" sz="1800" b="1" baseline="-25000" noProof="1">
                <a:latin typeface="Arial" charset="0"/>
              </a:rPr>
              <a:t>2</a:t>
            </a:r>
            <a:r>
              <a:rPr lang="en-US" sz="1800" b="1" noProof="1">
                <a:latin typeface="Arial" charset="0"/>
              </a:rPr>
              <a:t>, SO</a:t>
            </a:r>
            <a:r>
              <a:rPr lang="en-US" sz="1800" b="1" baseline="-25000" noProof="1">
                <a:latin typeface="Arial" charset="0"/>
              </a:rPr>
              <a:t>3</a:t>
            </a:r>
            <a:r>
              <a:rPr lang="en-US" sz="1800" b="1" noProof="1">
                <a:latin typeface="Arial" charset="0"/>
              </a:rPr>
              <a:t>, SO</a:t>
            </a:r>
            <a:r>
              <a:rPr lang="en-US" sz="1800" b="1" baseline="-25000" noProof="1">
                <a:latin typeface="Arial" charset="0"/>
              </a:rPr>
              <a:t>4</a:t>
            </a:r>
            <a:r>
              <a:rPr lang="en-US" sz="1800" b="1" baseline="30000" noProof="1">
                <a:latin typeface="Arial" charset="0"/>
              </a:rPr>
              <a:t>2-</a:t>
            </a:r>
          </a:p>
          <a:p>
            <a:pPr marL="457200" indent="-457200">
              <a:defRPr/>
            </a:pPr>
            <a:endParaRPr lang="en-US" sz="1800" b="1" baseline="30000" noProof="1">
              <a:latin typeface="Arial" charset="0"/>
            </a:endParaRPr>
          </a:p>
          <a:p>
            <a:pPr marL="457200" indent="-457200">
              <a:defRPr/>
            </a:pPr>
            <a:r>
              <a:rPr lang="en-US" sz="1800" b="1" noProof="1">
                <a:latin typeface="Arial" charset="0"/>
              </a:rPr>
              <a:t>Q2:  Based on their Lewis Structures, predict the relative N-O bond length for NO, NO</a:t>
            </a:r>
            <a:r>
              <a:rPr lang="en-US" sz="1800" b="1" baseline="-25000" noProof="1">
                <a:latin typeface="Arial" charset="0"/>
              </a:rPr>
              <a:t>2</a:t>
            </a:r>
            <a:r>
              <a:rPr lang="en-US" sz="1800" b="1" baseline="30000" noProof="1">
                <a:latin typeface="Arial" charset="0"/>
              </a:rPr>
              <a:t>-</a:t>
            </a:r>
            <a:r>
              <a:rPr lang="en-US" sz="1800" b="1" noProof="1">
                <a:latin typeface="Arial" charset="0"/>
              </a:rPr>
              <a:t>, NO</a:t>
            </a:r>
            <a:r>
              <a:rPr lang="en-US" sz="1800" b="1" baseline="-25000" noProof="1">
                <a:latin typeface="Arial" charset="0"/>
              </a:rPr>
              <a:t>3</a:t>
            </a:r>
            <a:r>
              <a:rPr lang="en-US" sz="1800" b="1" baseline="30000" noProof="1">
                <a:latin typeface="Arial" charset="0"/>
              </a:rPr>
              <a:t>-</a:t>
            </a:r>
            <a:endParaRPr lang="en-US" sz="1800" b="1" baseline="30000" dirty="0">
              <a:latin typeface="Arial" charset="0"/>
            </a:endParaRPr>
          </a:p>
          <a:p>
            <a:pPr marL="457200" indent="-457200">
              <a:defRPr/>
            </a:pPr>
            <a:endParaRPr lang="en-US" b="1" baseline="30000" dirty="0">
              <a:latin typeface="Arial" charset="0"/>
            </a:endParaRP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bg>
      <p:bgPr>
        <a:solidFill>
          <a:srgbClr val="D9D9D9"/>
        </a:solidFill>
        <a:effectLst/>
      </p:bgPr>
    </p:bg>
    <p:spTree>
      <p:nvGrpSpPr>
        <p:cNvPr id="1" name=""/>
        <p:cNvGrpSpPr/>
        <p:nvPr/>
      </p:nvGrpSpPr>
      <p:grpSpPr>
        <a:xfrm>
          <a:off x="0" y="0"/>
          <a:ext cx="0" cy="0"/>
          <a:chOff x="0" y="0"/>
          <a:chExt cx="0" cy="0"/>
        </a:xfrm>
      </p:grpSpPr>
      <p:sp>
        <p:nvSpPr>
          <p:cNvPr id="27650" name="Rectangle 2"/>
          <p:cNvSpPr>
            <a:spLocks noGrp="1" noChangeArrowheads="1"/>
          </p:cNvSpPr>
          <p:nvPr>
            <p:ph type="subTitle" idx="1"/>
          </p:nvPr>
        </p:nvSpPr>
        <p:spPr>
          <a:xfrm>
            <a:off x="304800" y="0"/>
            <a:ext cx="8534400" cy="6858000"/>
          </a:xfrm>
        </p:spPr>
        <p:txBody>
          <a:bodyPr/>
          <a:lstStyle/>
          <a:p>
            <a:pPr algn="l"/>
            <a:r>
              <a:rPr lang="en-US" altLang="en-US" noProof="1" smtClean="0">
                <a:latin typeface="Arial" panose="020B0604020202020204" pitchFamily="34" charset="0"/>
              </a:rPr>
              <a:t>	</a:t>
            </a:r>
          </a:p>
          <a:p>
            <a:pPr algn="l"/>
            <a:r>
              <a:rPr lang="en-US" altLang="en-US" noProof="1" smtClean="0">
                <a:latin typeface="Arial" panose="020B0604020202020204" pitchFamily="34" charset="0"/>
              </a:rPr>
              <a:t>		</a:t>
            </a:r>
            <a:endParaRPr lang="en-US" altLang="en-US" smtClean="0">
              <a:latin typeface="Arial" panose="020B0604020202020204" pitchFamily="34" charset="0"/>
            </a:endParaRPr>
          </a:p>
        </p:txBody>
      </p:sp>
      <p:sp>
        <p:nvSpPr>
          <p:cNvPr id="27651" name="Text Box 3"/>
          <p:cNvSpPr txBox="1">
            <a:spLocks noChangeArrowheads="1"/>
          </p:cNvSpPr>
          <p:nvPr/>
        </p:nvSpPr>
        <p:spPr bwMode="auto">
          <a:xfrm>
            <a:off x="0" y="0"/>
            <a:ext cx="9144000" cy="6850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a:r>
              <a:rPr lang="en-US" altLang="en-US" sz="3200" b="1" noProof="1">
                <a:solidFill>
                  <a:srgbClr val="FF33CC"/>
                </a:solidFill>
                <a:latin typeface="Arial" panose="020B0604020202020204" pitchFamily="34" charset="0"/>
              </a:rPr>
              <a:t>VSEPR MODEL</a:t>
            </a:r>
            <a:endParaRPr lang="en-US" altLang="en-US" b="1" noProof="1">
              <a:latin typeface="Arial" panose="020B0604020202020204" pitchFamily="34" charset="0"/>
            </a:endParaRPr>
          </a:p>
          <a:p>
            <a:pPr algn="ctr"/>
            <a:r>
              <a:rPr lang="en-US" altLang="en-US" b="1" noProof="1">
                <a:solidFill>
                  <a:srgbClr val="FF00FF"/>
                </a:solidFill>
                <a:latin typeface="Arial" panose="020B0604020202020204" pitchFamily="34" charset="0"/>
              </a:rPr>
              <a:t>V</a:t>
            </a:r>
            <a:r>
              <a:rPr lang="en-US" altLang="en-US" b="1" noProof="1">
                <a:latin typeface="Arial" panose="020B0604020202020204" pitchFamily="34" charset="0"/>
              </a:rPr>
              <a:t>alence </a:t>
            </a:r>
            <a:r>
              <a:rPr lang="en-US" altLang="en-US" b="1" noProof="1">
                <a:solidFill>
                  <a:srgbClr val="FF00FF"/>
                </a:solidFill>
                <a:latin typeface="Arial" panose="020B0604020202020204" pitchFamily="34" charset="0"/>
              </a:rPr>
              <a:t>S</a:t>
            </a:r>
            <a:r>
              <a:rPr lang="en-US" altLang="en-US" b="1" noProof="1">
                <a:latin typeface="Arial" panose="020B0604020202020204" pitchFamily="34" charset="0"/>
              </a:rPr>
              <a:t>hell </a:t>
            </a:r>
            <a:r>
              <a:rPr lang="en-US" altLang="en-US" b="1" noProof="1">
                <a:solidFill>
                  <a:srgbClr val="FF00FF"/>
                </a:solidFill>
                <a:latin typeface="Arial" panose="020B0604020202020204" pitchFamily="34" charset="0"/>
              </a:rPr>
              <a:t>E</a:t>
            </a:r>
            <a:r>
              <a:rPr lang="en-US" altLang="en-US" b="1" noProof="1">
                <a:latin typeface="Arial" panose="020B0604020202020204" pitchFamily="34" charset="0"/>
              </a:rPr>
              <a:t>lectron </a:t>
            </a:r>
            <a:r>
              <a:rPr lang="en-US" altLang="en-US" b="1" noProof="1">
                <a:solidFill>
                  <a:srgbClr val="FF00FF"/>
                </a:solidFill>
                <a:latin typeface="Arial" panose="020B0604020202020204" pitchFamily="34" charset="0"/>
              </a:rPr>
              <a:t>P</a:t>
            </a:r>
            <a:r>
              <a:rPr lang="en-US" altLang="en-US" b="1" noProof="1">
                <a:latin typeface="Arial" panose="020B0604020202020204" pitchFamily="34" charset="0"/>
              </a:rPr>
              <a:t>air </a:t>
            </a:r>
            <a:r>
              <a:rPr lang="en-US" altLang="en-US" b="1" noProof="1">
                <a:solidFill>
                  <a:srgbClr val="FF00FF"/>
                </a:solidFill>
                <a:latin typeface="Arial" panose="020B0604020202020204" pitchFamily="34" charset="0"/>
              </a:rPr>
              <a:t>R</a:t>
            </a:r>
            <a:r>
              <a:rPr lang="en-US" altLang="en-US" b="1" noProof="1">
                <a:latin typeface="Arial" panose="020B0604020202020204" pitchFamily="34" charset="0"/>
              </a:rPr>
              <a:t>epulsion Model</a:t>
            </a:r>
          </a:p>
          <a:p>
            <a:pPr algn="just"/>
            <a:r>
              <a:rPr lang="en-US" altLang="en-US" sz="2000" b="1" noProof="1">
                <a:latin typeface="Arial" panose="020B0604020202020204" pitchFamily="34" charset="0"/>
              </a:rPr>
              <a:t>A model for predicting the shapes of molecules and ions in which valence shell electron pairs are arranged about each atom so that electron pair repulsion is minimized.</a:t>
            </a:r>
            <a:r>
              <a:rPr lang="en-US" altLang="en-US" sz="2000" b="1" noProof="1">
                <a:solidFill>
                  <a:srgbClr val="008000"/>
                </a:solidFill>
                <a:latin typeface="Arial" panose="020B0604020202020204" pitchFamily="34" charset="0"/>
              </a:rPr>
              <a:t> </a:t>
            </a:r>
            <a:r>
              <a:rPr lang="en-US" altLang="en-US" sz="2000" b="1">
                <a:latin typeface="Arial" panose="020B0604020202020204" pitchFamily="34" charset="0"/>
              </a:rPr>
              <a:t>VSEPR states that electron pairs repel one another, whether they are in chemical bonds (bonding pairs) or unshared (lone pairs).  Electron pairs assume orientations about an atom to minimize repulsions.</a:t>
            </a:r>
            <a:r>
              <a:rPr lang="en-US" altLang="en-US">
                <a:latin typeface="Arial" panose="020B0604020202020204" pitchFamily="34" charset="0"/>
              </a:rPr>
              <a:t> </a:t>
            </a:r>
            <a:endParaRPr lang="en-US" altLang="en-US" b="1" noProof="1">
              <a:latin typeface="Arial" panose="020B0604020202020204" pitchFamily="34" charset="0"/>
            </a:endParaRPr>
          </a:p>
          <a:p>
            <a:endParaRPr lang="en-US" altLang="en-US" b="1" noProof="1">
              <a:latin typeface="Arial" panose="020B0604020202020204" pitchFamily="34" charset="0"/>
            </a:endParaRPr>
          </a:p>
          <a:p>
            <a:pPr algn="ctr"/>
            <a:r>
              <a:rPr lang="en-US" altLang="en-US" b="1" noProof="1">
                <a:solidFill>
                  <a:srgbClr val="008000"/>
                </a:solidFill>
                <a:latin typeface="Arial" panose="020B0604020202020204" pitchFamily="34" charset="0"/>
              </a:rPr>
              <a:t>ELECTRONIC GEOMETRY</a:t>
            </a:r>
          </a:p>
          <a:p>
            <a:r>
              <a:rPr lang="en-US" altLang="en-US" b="1" noProof="1">
                <a:solidFill>
                  <a:srgbClr val="008000"/>
                </a:solidFill>
                <a:latin typeface="Arial" panose="020B0604020202020204" pitchFamily="34" charset="0"/>
              </a:rPr>
              <a:t>The general shape of a molecule determined by the number of electron pairs around the central atom occupying different quadrants.  Gives starting point for bond angle.</a:t>
            </a:r>
          </a:p>
          <a:p>
            <a:endParaRPr lang="en-US" altLang="en-US" b="1" noProof="1">
              <a:solidFill>
                <a:srgbClr val="008080"/>
              </a:solidFill>
              <a:latin typeface="Arial" panose="020B0604020202020204" pitchFamily="34" charset="0"/>
            </a:endParaRPr>
          </a:p>
          <a:p>
            <a:pPr algn="ctr"/>
            <a:r>
              <a:rPr lang="en-US" altLang="en-US" b="1" noProof="1">
                <a:solidFill>
                  <a:schemeClr val="accent2"/>
                </a:solidFill>
                <a:latin typeface="Arial" panose="020B0604020202020204" pitchFamily="34" charset="0"/>
              </a:rPr>
              <a:t>MOLECULAR GEOMETRY</a:t>
            </a:r>
          </a:p>
          <a:p>
            <a:r>
              <a:rPr lang="en-US" altLang="en-US" b="1" noProof="1">
                <a:solidFill>
                  <a:schemeClr val="accent2"/>
                </a:solidFill>
                <a:latin typeface="Arial" panose="020B0604020202020204" pitchFamily="34" charset="0"/>
              </a:rPr>
              <a:t>The general shape of a molecule determined by the relative positions of the atomic nuclei. The nonbonding electron pairs modifiy the geometry. </a:t>
            </a:r>
          </a:p>
          <a:p>
            <a:pPr algn="just"/>
            <a:endParaRPr lang="en-US" altLang="en-US" noProof="1">
              <a:latin typeface="Arial" panose="020B0604020202020204" pitchFamily="34" charset="0"/>
            </a:endParaRP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subTitle" idx="1"/>
          </p:nvPr>
        </p:nvSpPr>
        <p:spPr>
          <a:xfrm>
            <a:off x="304800" y="0"/>
            <a:ext cx="8534400" cy="6858000"/>
          </a:xfrm>
        </p:spPr>
        <p:txBody>
          <a:bodyPr/>
          <a:lstStyle/>
          <a:p>
            <a:pPr algn="l"/>
            <a:r>
              <a:rPr lang="en-US" altLang="en-US" noProof="1" smtClean="0">
                <a:latin typeface="Arial" panose="020B0604020202020204" pitchFamily="34" charset="0"/>
              </a:rPr>
              <a:t>	</a:t>
            </a:r>
          </a:p>
          <a:p>
            <a:pPr algn="l"/>
            <a:r>
              <a:rPr lang="en-US" altLang="en-US" noProof="1" smtClean="0">
                <a:latin typeface="Arial" panose="020B0604020202020204" pitchFamily="34" charset="0"/>
              </a:rPr>
              <a:t>		</a:t>
            </a:r>
            <a:endParaRPr lang="en-US" altLang="en-US" smtClean="0">
              <a:latin typeface="Arial" panose="020B0604020202020204" pitchFamily="34" charset="0"/>
            </a:endParaRPr>
          </a:p>
        </p:txBody>
      </p:sp>
      <p:sp>
        <p:nvSpPr>
          <p:cNvPr id="32771" name="Text Box 3"/>
          <p:cNvSpPr txBox="1">
            <a:spLocks noChangeArrowheads="1"/>
          </p:cNvSpPr>
          <p:nvPr/>
        </p:nvSpPr>
        <p:spPr bwMode="auto">
          <a:xfrm>
            <a:off x="228600" y="0"/>
            <a:ext cx="8915400" cy="3629025"/>
          </a:xfrm>
          <a:prstGeom prst="rect">
            <a:avLst/>
          </a:prstGeom>
          <a:noFill/>
          <a:ln w="9525">
            <a:noFill/>
            <a:miter lim="800000"/>
            <a:headEnd/>
            <a:tailEnd/>
          </a:ln>
          <a:effectLst/>
        </p:spPr>
        <p:txBody>
          <a:bodyPr>
            <a:spAutoFit/>
          </a:bodyPr>
          <a:lstStyle/>
          <a:p>
            <a:pPr algn="ctr">
              <a:defRPr/>
            </a:pPr>
            <a:r>
              <a:rPr lang="en-US" b="1" noProof="1">
                <a:solidFill>
                  <a:srgbClr val="FF33CC"/>
                </a:solidFill>
                <a:effectLst>
                  <a:outerShdw blurRad="38100" dist="38100" dir="2700000" algn="tl">
                    <a:srgbClr val="C0C0C0"/>
                  </a:outerShdw>
                </a:effectLst>
                <a:latin typeface="Arial" charset="0"/>
              </a:rPr>
              <a:t>VSEPR MODEL</a:t>
            </a:r>
            <a:endParaRPr lang="en-US" noProof="1">
              <a:latin typeface="Arial" charset="0"/>
            </a:endParaRPr>
          </a:p>
          <a:p>
            <a:pPr>
              <a:defRPr/>
            </a:pPr>
            <a:r>
              <a:rPr lang="en-US" sz="2000" b="1" noProof="1"/>
              <a:t>I</a:t>
            </a:r>
            <a:r>
              <a:rPr lang="en-US" sz="2000" b="1" noProof="1">
                <a:latin typeface="Arial" charset="0"/>
              </a:rPr>
              <a:t>.    Draw the Lewis dot structure.</a:t>
            </a:r>
          </a:p>
          <a:p>
            <a:pPr algn="just">
              <a:defRPr/>
            </a:pPr>
            <a:endParaRPr lang="en-US" sz="2000" b="1" noProof="1">
              <a:latin typeface="Arial" charset="0"/>
            </a:endParaRPr>
          </a:p>
          <a:p>
            <a:pPr algn="just">
              <a:defRPr/>
            </a:pPr>
            <a:r>
              <a:rPr lang="en-US" sz="2000" b="1" noProof="1"/>
              <a:t>II.  </a:t>
            </a:r>
            <a:r>
              <a:rPr lang="en-US" sz="2000" b="1" noProof="1">
                <a:latin typeface="Arial" charset="0"/>
              </a:rPr>
              <a:t>Determine the </a:t>
            </a:r>
            <a:r>
              <a:rPr lang="en-US" sz="2000" b="1" noProof="1">
                <a:solidFill>
                  <a:srgbClr val="008000"/>
                </a:solidFill>
                <a:effectLst>
                  <a:outerShdw blurRad="38100" dist="38100" dir="2700000" algn="tl">
                    <a:srgbClr val="C0C0C0"/>
                  </a:outerShdw>
                </a:effectLst>
                <a:latin typeface="Arial" charset="0"/>
              </a:rPr>
              <a:t>electronic geometry</a:t>
            </a:r>
            <a:r>
              <a:rPr lang="en-US" sz="2000" b="1" noProof="1">
                <a:latin typeface="Arial" charset="0"/>
              </a:rPr>
              <a:t> by counting the number of pairs of electrons around the central atom occupying different quadrants (top, bottom, left, right).  This geometry gives the initial bond angle.</a:t>
            </a:r>
            <a:endParaRPr lang="en-US" b="1" noProof="1">
              <a:latin typeface="Arial" charset="0"/>
            </a:endParaRPr>
          </a:p>
          <a:p>
            <a:pPr>
              <a:defRPr/>
            </a:pPr>
            <a:r>
              <a:rPr lang="en-US" sz="1800" b="1" noProof="1">
                <a:solidFill>
                  <a:srgbClr val="008000"/>
                </a:solidFill>
                <a:latin typeface="Arial" charset="0"/>
              </a:rPr>
              <a:t>		</a:t>
            </a:r>
            <a:r>
              <a:rPr lang="en-US" sz="1800" b="1" u="sng" noProof="1">
                <a:solidFill>
                  <a:srgbClr val="008000"/>
                </a:solidFill>
                <a:latin typeface="Arial" charset="0"/>
              </a:rPr>
              <a:t>Pairs of e-</a:t>
            </a:r>
            <a:r>
              <a:rPr lang="en-US" sz="1800" b="1" noProof="1">
                <a:solidFill>
                  <a:srgbClr val="008000"/>
                </a:solidFill>
                <a:latin typeface="Arial" charset="0"/>
              </a:rPr>
              <a:t>	         </a:t>
            </a:r>
            <a:r>
              <a:rPr lang="en-US" sz="1800" b="1" u="sng" noProof="1">
                <a:solidFill>
                  <a:srgbClr val="008000"/>
                </a:solidFill>
                <a:latin typeface="Arial" charset="0"/>
              </a:rPr>
              <a:t>geometry</a:t>
            </a:r>
            <a:r>
              <a:rPr lang="en-US" sz="1800" b="1" noProof="1">
                <a:solidFill>
                  <a:srgbClr val="008000"/>
                </a:solidFill>
                <a:latin typeface="Arial" charset="0"/>
              </a:rPr>
              <a:t>		  </a:t>
            </a:r>
            <a:r>
              <a:rPr lang="en-US" sz="1800" b="1" u="sng" noProof="1">
                <a:solidFill>
                  <a:srgbClr val="008000"/>
                </a:solidFill>
                <a:latin typeface="Arial" charset="0"/>
              </a:rPr>
              <a:t>bond angle</a:t>
            </a:r>
            <a:endParaRPr lang="en-US" sz="1800" b="1" noProof="1">
              <a:solidFill>
                <a:srgbClr val="008000"/>
              </a:solidFill>
            </a:endParaRPr>
          </a:p>
          <a:p>
            <a:pPr>
              <a:defRPr/>
            </a:pPr>
            <a:r>
              <a:rPr lang="en-US" sz="1800" b="1" noProof="1">
                <a:solidFill>
                  <a:srgbClr val="008000"/>
                </a:solidFill>
              </a:rPr>
              <a:t>		      2		             linear                                 180</a:t>
            </a:r>
            <a:r>
              <a:rPr lang="en-US" sz="1800" b="1" baseline="30000" noProof="1">
                <a:solidFill>
                  <a:srgbClr val="008000"/>
                </a:solidFill>
              </a:rPr>
              <a:t>o</a:t>
            </a:r>
            <a:endParaRPr lang="en-US" sz="1800" b="1" noProof="1">
              <a:solidFill>
                <a:srgbClr val="008000"/>
              </a:solidFill>
            </a:endParaRPr>
          </a:p>
          <a:p>
            <a:pPr>
              <a:defRPr/>
            </a:pPr>
            <a:r>
              <a:rPr lang="en-US" sz="1800" b="1" noProof="1">
                <a:solidFill>
                  <a:srgbClr val="008000"/>
                </a:solidFill>
              </a:rPr>
              <a:t>		      3		       trigonal planar                       120</a:t>
            </a:r>
            <a:r>
              <a:rPr lang="en-US" sz="1800" b="1" baseline="30000" noProof="1">
                <a:solidFill>
                  <a:srgbClr val="008000"/>
                </a:solidFill>
              </a:rPr>
              <a:t>o</a:t>
            </a:r>
            <a:endParaRPr lang="en-US" sz="1800" b="1" noProof="1">
              <a:solidFill>
                <a:srgbClr val="008000"/>
              </a:solidFill>
            </a:endParaRPr>
          </a:p>
          <a:p>
            <a:pPr>
              <a:defRPr/>
            </a:pPr>
            <a:r>
              <a:rPr lang="en-US" sz="1800" b="1" noProof="1">
                <a:solidFill>
                  <a:srgbClr val="008000"/>
                </a:solidFill>
              </a:rPr>
              <a:t>		      4 		          tetrahderal                         109.5</a:t>
            </a:r>
            <a:r>
              <a:rPr lang="en-US" sz="1800" b="1" baseline="30000" noProof="1">
                <a:solidFill>
                  <a:srgbClr val="008000"/>
                </a:solidFill>
              </a:rPr>
              <a:t>o</a:t>
            </a:r>
            <a:endParaRPr lang="en-US" sz="1800" b="1" baseline="30000">
              <a:solidFill>
                <a:srgbClr val="008000"/>
              </a:solidFill>
            </a:endParaRPr>
          </a:p>
          <a:p>
            <a:pPr>
              <a:defRPr/>
            </a:pPr>
            <a:r>
              <a:rPr lang="en-US" sz="1800" b="1" baseline="30000">
                <a:solidFill>
                  <a:srgbClr val="008000"/>
                </a:solidFill>
              </a:rPr>
              <a:t>		</a:t>
            </a:r>
            <a:r>
              <a:rPr lang="en-US" sz="1800" b="1">
                <a:solidFill>
                  <a:srgbClr val="008000"/>
                </a:solidFill>
              </a:rPr>
              <a:t>      5		    trigonal bipyramidal	  120</a:t>
            </a:r>
            <a:r>
              <a:rPr lang="en-US" sz="1800" b="1" baseline="30000">
                <a:solidFill>
                  <a:srgbClr val="008000"/>
                </a:solidFill>
              </a:rPr>
              <a:t>o</a:t>
            </a:r>
            <a:r>
              <a:rPr lang="en-US" sz="1800" b="1">
                <a:solidFill>
                  <a:srgbClr val="008000"/>
                </a:solidFill>
              </a:rPr>
              <a:t> &amp; 90</a:t>
            </a:r>
            <a:r>
              <a:rPr lang="en-US" sz="1800" b="1" baseline="30000">
                <a:solidFill>
                  <a:srgbClr val="008000"/>
                </a:solidFill>
              </a:rPr>
              <a:t>o</a:t>
            </a:r>
            <a:endParaRPr lang="en-US" sz="1800" b="1">
              <a:solidFill>
                <a:srgbClr val="008000"/>
              </a:solidFill>
            </a:endParaRPr>
          </a:p>
          <a:p>
            <a:pPr>
              <a:defRPr/>
            </a:pPr>
            <a:r>
              <a:rPr lang="en-US" sz="1800" b="1">
                <a:solidFill>
                  <a:srgbClr val="008000"/>
                </a:solidFill>
              </a:rPr>
              <a:t>		      6		            octahedral		         90</a:t>
            </a:r>
            <a:r>
              <a:rPr lang="en-US" sz="1800" b="1" baseline="30000">
                <a:solidFill>
                  <a:srgbClr val="008000"/>
                </a:solidFill>
              </a:rPr>
              <a:t>o</a:t>
            </a:r>
            <a:endParaRPr lang="en-US" b="1" noProof="1"/>
          </a:p>
        </p:txBody>
      </p:sp>
      <p:pic>
        <p:nvPicPr>
          <p:cNvPr id="28676" name="Picture 4" descr="electrongeometry"/>
          <p:cNvPicPr>
            <a:picLocks noChangeAspect="1" noChangeArrowheads="1"/>
          </p:cNvPicPr>
          <p:nvPr/>
        </p:nvPicPr>
        <p:blipFill>
          <a:blip r:embed="rId3">
            <a:extLst>
              <a:ext uri="{28A0092B-C50C-407E-A947-70E740481C1C}">
                <a14:useLocalDpi xmlns:a14="http://schemas.microsoft.com/office/drawing/2010/main" val="0"/>
              </a:ext>
            </a:extLst>
          </a:blip>
          <a:srcRect t="10364" b="10773"/>
          <a:stretch>
            <a:fillRect/>
          </a:stretch>
        </p:blipFill>
        <p:spPr bwMode="auto">
          <a:xfrm>
            <a:off x="228600" y="3962400"/>
            <a:ext cx="6781800" cy="2698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8677" name="Text Box 5"/>
          <p:cNvSpPr txBox="1">
            <a:spLocks noChangeArrowheads="1"/>
          </p:cNvSpPr>
          <p:nvPr/>
        </p:nvSpPr>
        <p:spPr bwMode="auto">
          <a:xfrm>
            <a:off x="6994525" y="3962400"/>
            <a:ext cx="2149475" cy="283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2000" b="1">
                <a:solidFill>
                  <a:srgbClr val="800080"/>
                </a:solidFill>
                <a:latin typeface="Agency FB" panose="020B0503020202020204" pitchFamily="34" charset="0"/>
              </a:rPr>
              <a:t>The structure for the first three geometries is given  in these notes, the other two can be found in your textbook.</a:t>
            </a: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subTitle" idx="1"/>
          </p:nvPr>
        </p:nvSpPr>
        <p:spPr>
          <a:xfrm>
            <a:off x="304800" y="0"/>
            <a:ext cx="8534400" cy="6858000"/>
          </a:xfrm>
        </p:spPr>
        <p:txBody>
          <a:bodyPr/>
          <a:lstStyle/>
          <a:p>
            <a:pPr algn="l"/>
            <a:r>
              <a:rPr lang="en-US" altLang="en-US" noProof="1" smtClean="0">
                <a:latin typeface="Arial" panose="020B0604020202020204" pitchFamily="34" charset="0"/>
              </a:rPr>
              <a:t>	</a:t>
            </a:r>
          </a:p>
          <a:p>
            <a:pPr algn="l"/>
            <a:r>
              <a:rPr lang="en-US" altLang="en-US" noProof="1" smtClean="0">
                <a:latin typeface="Arial" panose="020B0604020202020204" pitchFamily="34" charset="0"/>
              </a:rPr>
              <a:t>		</a:t>
            </a:r>
            <a:endParaRPr lang="en-US" altLang="en-US" smtClean="0">
              <a:latin typeface="Arial" panose="020B0604020202020204" pitchFamily="34" charset="0"/>
            </a:endParaRPr>
          </a:p>
        </p:txBody>
      </p:sp>
      <p:sp>
        <p:nvSpPr>
          <p:cNvPr id="33795" name="Text Box 3"/>
          <p:cNvSpPr txBox="1">
            <a:spLocks noChangeArrowheads="1"/>
          </p:cNvSpPr>
          <p:nvPr/>
        </p:nvSpPr>
        <p:spPr bwMode="auto">
          <a:xfrm>
            <a:off x="685800" y="0"/>
            <a:ext cx="8077200" cy="6183313"/>
          </a:xfrm>
          <a:prstGeom prst="rect">
            <a:avLst/>
          </a:prstGeom>
          <a:noFill/>
          <a:ln w="9525">
            <a:noFill/>
            <a:miter lim="800000"/>
            <a:headEnd/>
            <a:tailEnd/>
          </a:ln>
          <a:effectLst/>
        </p:spPr>
        <p:txBody>
          <a:bodyPr>
            <a:spAutoFit/>
          </a:bodyPr>
          <a:lstStyle/>
          <a:p>
            <a:pPr algn="ctr">
              <a:defRPr/>
            </a:pPr>
            <a:r>
              <a:rPr lang="en-US" b="1" noProof="1">
                <a:solidFill>
                  <a:srgbClr val="FF33CC"/>
                </a:solidFill>
                <a:effectLst>
                  <a:outerShdw blurRad="38100" dist="38100" dir="2700000" algn="tl">
                    <a:srgbClr val="C0C0C0"/>
                  </a:outerShdw>
                </a:effectLst>
                <a:latin typeface="Arial" charset="0"/>
              </a:rPr>
              <a:t>VSEPR MODEL</a:t>
            </a:r>
            <a:endParaRPr lang="en-US" noProof="1">
              <a:latin typeface="Arial" charset="0"/>
            </a:endParaRPr>
          </a:p>
          <a:p>
            <a:pPr algn="ctr">
              <a:defRPr/>
            </a:pPr>
            <a:endParaRPr lang="en-US" sz="2000" noProof="1">
              <a:latin typeface="Arial" charset="0"/>
            </a:endParaRPr>
          </a:p>
          <a:p>
            <a:pPr algn="just">
              <a:defRPr/>
            </a:pPr>
            <a:r>
              <a:rPr lang="en-US" sz="2000" b="1" noProof="1"/>
              <a:t>III</a:t>
            </a:r>
            <a:r>
              <a:rPr lang="en-US" sz="2000" b="1" noProof="1">
                <a:latin typeface="Arial" charset="0"/>
              </a:rPr>
              <a:t>. Next, using the electronic geometry, determine the number of bonding and nonbonding electron pairs then arrange the electron pairs as far apart as possible.</a:t>
            </a:r>
            <a:endParaRPr lang="en-US" b="1" noProof="1">
              <a:latin typeface="Arial" charset="0"/>
            </a:endParaRPr>
          </a:p>
          <a:p>
            <a:pPr algn="just">
              <a:defRPr/>
            </a:pPr>
            <a:r>
              <a:rPr lang="en-US" sz="1800" b="1" baseline="30000" noProof="1">
                <a:solidFill>
                  <a:srgbClr val="FF33CC"/>
                </a:solidFill>
                <a:effectLst>
                  <a:outerShdw blurRad="38100" dist="38100" dir="2700000" algn="tl">
                    <a:srgbClr val="C0C0C0"/>
                  </a:outerShdw>
                </a:effectLst>
                <a:latin typeface="Arial" charset="0"/>
              </a:rPr>
              <a:t>	___</a:t>
            </a:r>
            <a:r>
              <a:rPr lang="en-US" sz="1800" b="1" noProof="1">
                <a:solidFill>
                  <a:srgbClr val="FF33CC"/>
                </a:solidFill>
                <a:effectLst>
                  <a:outerShdw blurRad="38100" dist="38100" dir="2700000" algn="tl">
                    <a:srgbClr val="C0C0C0"/>
                  </a:outerShdw>
                </a:effectLst>
                <a:latin typeface="Arial" charset="0"/>
              </a:rPr>
              <a:t>   nonbonding pairs require more space than bonding pairs.</a:t>
            </a:r>
          </a:p>
          <a:p>
            <a:pPr algn="just">
              <a:defRPr/>
            </a:pPr>
            <a:r>
              <a:rPr lang="en-US" sz="1800" b="1" baseline="30000" noProof="1">
                <a:solidFill>
                  <a:srgbClr val="FF33CC"/>
                </a:solidFill>
                <a:effectLst>
                  <a:outerShdw blurRad="38100" dist="38100" dir="2700000" algn="tl">
                    <a:srgbClr val="C0C0C0"/>
                  </a:outerShdw>
                </a:effectLst>
                <a:latin typeface="Arial" charset="0"/>
              </a:rPr>
              <a:t>	___</a:t>
            </a:r>
            <a:r>
              <a:rPr lang="en-US" sz="1800" b="1" noProof="1">
                <a:solidFill>
                  <a:srgbClr val="FF33CC"/>
                </a:solidFill>
                <a:effectLst>
                  <a:outerShdw blurRad="38100" dist="38100" dir="2700000" algn="tl">
                    <a:srgbClr val="C0C0C0"/>
                  </a:outerShdw>
                </a:effectLst>
                <a:latin typeface="Arial" charset="0"/>
              </a:rPr>
              <a:t>   multiple bonds require more space than single bonds.</a:t>
            </a:r>
            <a:endParaRPr lang="en-US" sz="1800" b="1" noProof="1">
              <a:solidFill>
                <a:srgbClr val="3333CC"/>
              </a:solidFill>
              <a:latin typeface="Arial" charset="0"/>
            </a:endParaRPr>
          </a:p>
          <a:p>
            <a:pPr algn="just">
              <a:defRPr/>
            </a:pPr>
            <a:endParaRPr lang="en-US" sz="2000" b="1" noProof="1">
              <a:latin typeface="Arial" charset="0"/>
            </a:endParaRPr>
          </a:p>
          <a:p>
            <a:pPr algn="just">
              <a:defRPr/>
            </a:pPr>
            <a:r>
              <a:rPr lang="en-US" sz="2000" b="1" noProof="1"/>
              <a:t>IV</a:t>
            </a:r>
            <a:r>
              <a:rPr lang="en-US" sz="2000" b="1" noProof="1">
                <a:latin typeface="Arial" charset="0"/>
              </a:rPr>
              <a:t>.    The direction in space of the bonding pairs give the </a:t>
            </a:r>
            <a:r>
              <a:rPr lang="en-US" sz="2000" b="1" noProof="1">
                <a:solidFill>
                  <a:srgbClr val="3333CC"/>
                </a:solidFill>
                <a:effectLst>
                  <a:outerShdw blurRad="38100" dist="38100" dir="2700000" algn="tl">
                    <a:srgbClr val="C0C0C0"/>
                  </a:outerShdw>
                </a:effectLst>
                <a:latin typeface="Arial" charset="0"/>
              </a:rPr>
              <a:t>molecular geometry</a:t>
            </a:r>
            <a:r>
              <a:rPr lang="en-US" sz="2000" b="1" noProof="1">
                <a:latin typeface="Arial" charset="0"/>
              </a:rPr>
              <a:t> modified by the position of the nonbonding pairs.</a:t>
            </a:r>
            <a:endParaRPr lang="en-US" b="1" noProof="1">
              <a:latin typeface="Arial" charset="0"/>
            </a:endParaRPr>
          </a:p>
          <a:p>
            <a:pPr algn="just">
              <a:defRPr/>
            </a:pPr>
            <a:endParaRPr lang="en-US" b="1" noProof="1">
              <a:latin typeface="Arial" charset="0"/>
            </a:endParaRPr>
          </a:p>
          <a:p>
            <a:pPr algn="just">
              <a:defRPr/>
            </a:pPr>
            <a:endParaRPr lang="en-US" b="1" noProof="1">
              <a:latin typeface="Arial" charset="0"/>
            </a:endParaRPr>
          </a:p>
          <a:p>
            <a:pPr algn="just">
              <a:defRPr/>
            </a:pPr>
            <a:endParaRPr lang="en-US" b="1" noProof="1">
              <a:latin typeface="Arial" charset="0"/>
            </a:endParaRPr>
          </a:p>
          <a:p>
            <a:pPr algn="just">
              <a:defRPr/>
            </a:pPr>
            <a:endParaRPr lang="en-US" b="1" noProof="1">
              <a:latin typeface="Arial" charset="0"/>
            </a:endParaRPr>
          </a:p>
          <a:p>
            <a:pPr algn="just">
              <a:defRPr/>
            </a:pPr>
            <a:endParaRPr lang="en-US" b="1" noProof="1">
              <a:latin typeface="Arial" charset="0"/>
            </a:endParaRPr>
          </a:p>
          <a:p>
            <a:pPr algn="just">
              <a:defRPr/>
            </a:pPr>
            <a:endParaRPr lang="en-US" b="1" noProof="1">
              <a:latin typeface="Arial" charset="0"/>
            </a:endParaRPr>
          </a:p>
          <a:p>
            <a:pPr>
              <a:spcBef>
                <a:spcPct val="50000"/>
              </a:spcBef>
              <a:defRPr/>
            </a:pPr>
            <a:endParaRPr lang="en-US"/>
          </a:p>
        </p:txBody>
      </p:sp>
      <p:pic>
        <p:nvPicPr>
          <p:cNvPr id="29700" name="Picture 4" descr="moleculargeometry"/>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66800" y="3429000"/>
            <a:ext cx="7086600" cy="3429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a:xfrm>
            <a:off x="0" y="0"/>
            <a:ext cx="9144000" cy="1524000"/>
          </a:xfrm>
        </p:spPr>
        <p:txBody>
          <a:bodyPr/>
          <a:lstStyle/>
          <a:p>
            <a:r>
              <a:rPr lang="en-US" altLang="en-US" sz="3600" b="1" smtClean="0">
                <a:solidFill>
                  <a:srgbClr val="990033"/>
                </a:solidFill>
                <a:latin typeface="Arial" panose="020B0604020202020204" pitchFamily="34" charset="0"/>
              </a:rPr>
              <a:t>Table describing Molecular Geometry</a:t>
            </a:r>
            <a:br>
              <a:rPr lang="en-US" altLang="en-US" sz="3600" b="1" smtClean="0">
                <a:solidFill>
                  <a:srgbClr val="990033"/>
                </a:solidFill>
                <a:latin typeface="Arial" panose="020B0604020202020204" pitchFamily="34" charset="0"/>
              </a:rPr>
            </a:br>
            <a:r>
              <a:rPr lang="en-US" altLang="en-US" sz="3600" b="1" smtClean="0">
                <a:solidFill>
                  <a:srgbClr val="990033"/>
                </a:solidFill>
                <a:latin typeface="Arial" panose="020B0604020202020204" pitchFamily="34" charset="0"/>
              </a:rPr>
              <a:t>VSPER Theory</a:t>
            </a:r>
            <a:r>
              <a:rPr lang="en-US" altLang="en-US" smtClean="0"/>
              <a:t> </a:t>
            </a:r>
          </a:p>
        </p:txBody>
      </p:sp>
      <p:sp>
        <p:nvSpPr>
          <p:cNvPr id="34819" name="Rectangle 3"/>
          <p:cNvSpPr>
            <a:spLocks noGrp="1" noChangeArrowheads="1"/>
          </p:cNvSpPr>
          <p:nvPr>
            <p:ph type="body" idx="1"/>
          </p:nvPr>
        </p:nvSpPr>
        <p:spPr>
          <a:xfrm>
            <a:off x="304800" y="1295400"/>
            <a:ext cx="8839200" cy="5562600"/>
          </a:xfrm>
        </p:spPr>
        <p:txBody>
          <a:bodyPr/>
          <a:lstStyle/>
          <a:p>
            <a:pPr>
              <a:lnSpc>
                <a:spcPct val="75000"/>
              </a:lnSpc>
              <a:buFontTx/>
              <a:buNone/>
              <a:defRPr/>
            </a:pPr>
            <a:r>
              <a:rPr lang="en-US" sz="2000" smtClean="0">
                <a:solidFill>
                  <a:srgbClr val="990033"/>
                </a:solidFill>
                <a:effectLst>
                  <a:outerShdw blurRad="38100" dist="38100" dir="2700000" algn="tl">
                    <a:srgbClr val="C0C0C0"/>
                  </a:outerShdw>
                </a:effectLst>
              </a:rPr>
              <a:t>Number of 	electronic 	bonding 	      nonbonding	     molecular</a:t>
            </a:r>
          </a:p>
          <a:p>
            <a:pPr>
              <a:lnSpc>
                <a:spcPct val="75000"/>
              </a:lnSpc>
              <a:buFontTx/>
              <a:buNone/>
              <a:defRPr/>
            </a:pPr>
            <a:r>
              <a:rPr lang="en-US" sz="2000" u="sng" smtClean="0">
                <a:solidFill>
                  <a:srgbClr val="990033"/>
                </a:solidFill>
                <a:effectLst>
                  <a:outerShdw blurRad="38100" dist="38100" dir="2700000" algn="tl">
                    <a:srgbClr val="C0C0C0"/>
                  </a:outerShdw>
                </a:effectLst>
              </a:rPr>
              <a:t>e- pairs                  geometry              e- pairs         e- pairs              geometry</a:t>
            </a:r>
            <a:r>
              <a:rPr lang="en-US" sz="1800" u="sng" smtClean="0">
                <a:solidFill>
                  <a:srgbClr val="FF33CC"/>
                </a:solidFill>
                <a:effectLst>
                  <a:outerShdw blurRad="38100" dist="38100" dir="2700000" algn="tl">
                    <a:srgbClr val="C0C0C0"/>
                  </a:outerShdw>
                </a:effectLst>
              </a:rPr>
              <a:t>   </a:t>
            </a:r>
            <a:endParaRPr lang="en-US" sz="1800" smtClean="0"/>
          </a:p>
          <a:p>
            <a:pPr>
              <a:buFontTx/>
              <a:buNone/>
              <a:defRPr/>
            </a:pPr>
            <a:r>
              <a:rPr lang="en-US" sz="2000" b="1" smtClean="0">
                <a:latin typeface="Arial" charset="0"/>
              </a:rPr>
              <a:t>    2		   </a:t>
            </a:r>
            <a:r>
              <a:rPr lang="en-US" sz="2000" b="1" smtClean="0">
                <a:effectLst>
                  <a:outerShdw blurRad="38100" dist="38100" dir="2700000" algn="tl">
                    <a:srgbClr val="C0C0C0"/>
                  </a:outerShdw>
                </a:effectLst>
                <a:latin typeface="Arial" charset="0"/>
              </a:rPr>
              <a:t>linear </a:t>
            </a:r>
            <a:r>
              <a:rPr lang="en-US" sz="2000" b="1" smtClean="0">
                <a:latin typeface="Arial" charset="0"/>
              </a:rPr>
              <a:t>	      2  	           0 	linear</a:t>
            </a:r>
          </a:p>
          <a:p>
            <a:pPr>
              <a:buFontTx/>
              <a:buNone/>
              <a:defRPr/>
            </a:pPr>
            <a:endParaRPr lang="en-US" sz="2000" b="1" smtClean="0">
              <a:latin typeface="Arial" charset="0"/>
            </a:endParaRPr>
          </a:p>
          <a:p>
            <a:pPr>
              <a:buFontTx/>
              <a:buNone/>
              <a:defRPr/>
            </a:pPr>
            <a:endParaRPr lang="en-US" sz="2000" b="1" smtClean="0">
              <a:latin typeface="Arial" charset="0"/>
            </a:endParaRPr>
          </a:p>
          <a:p>
            <a:pPr>
              <a:buFontTx/>
              <a:buNone/>
              <a:defRPr/>
            </a:pPr>
            <a:r>
              <a:rPr lang="en-US" sz="2000" b="1" smtClean="0">
                <a:latin typeface="Arial" charset="0"/>
              </a:rPr>
              <a:t>    3		</a:t>
            </a:r>
            <a:r>
              <a:rPr lang="en-US" sz="2000" b="1" smtClean="0">
                <a:effectLst>
                  <a:outerShdw blurRad="38100" dist="38100" dir="2700000" algn="tl">
                    <a:srgbClr val="C0C0C0"/>
                  </a:outerShdw>
                </a:effectLst>
                <a:latin typeface="Arial" charset="0"/>
              </a:rPr>
              <a:t>trigonal planar</a:t>
            </a:r>
            <a:r>
              <a:rPr lang="en-US" sz="2000" b="1" smtClean="0">
                <a:latin typeface="Arial" charset="0"/>
              </a:rPr>
              <a:t>       3                0		trigonal planar</a:t>
            </a:r>
          </a:p>
          <a:p>
            <a:pPr>
              <a:buFontTx/>
              <a:buNone/>
              <a:defRPr/>
            </a:pPr>
            <a:endParaRPr lang="en-US" sz="2000" b="1" smtClean="0">
              <a:latin typeface="Arial" charset="0"/>
            </a:endParaRPr>
          </a:p>
          <a:p>
            <a:pPr>
              <a:buFontTx/>
              <a:buNone/>
              <a:defRPr/>
            </a:pPr>
            <a:r>
              <a:rPr lang="en-US" sz="2000" b="1" smtClean="0">
                <a:latin typeface="Arial" charset="0"/>
              </a:rPr>
              <a:t>    3		</a:t>
            </a:r>
            <a:r>
              <a:rPr lang="en-US" sz="2000" b="1" smtClean="0">
                <a:effectLst>
                  <a:outerShdw blurRad="38100" dist="38100" dir="2700000" algn="tl">
                    <a:srgbClr val="C0C0C0"/>
                  </a:outerShdw>
                </a:effectLst>
                <a:latin typeface="Arial" charset="0"/>
              </a:rPr>
              <a:t>trigonal planar</a:t>
            </a:r>
            <a:r>
              <a:rPr lang="en-US" sz="2000" b="1" smtClean="0">
                <a:latin typeface="Arial" charset="0"/>
              </a:rPr>
              <a:t>       2                1		bent</a:t>
            </a:r>
          </a:p>
          <a:p>
            <a:pPr>
              <a:buFontTx/>
              <a:buNone/>
              <a:defRPr/>
            </a:pPr>
            <a:endParaRPr lang="en-US" sz="2000" b="1" smtClean="0">
              <a:latin typeface="Arial" charset="0"/>
            </a:endParaRPr>
          </a:p>
          <a:p>
            <a:pPr>
              <a:buFontTx/>
              <a:buNone/>
              <a:defRPr/>
            </a:pPr>
            <a:endParaRPr lang="en-US" sz="2000" b="1" smtClean="0">
              <a:latin typeface="Arial" charset="0"/>
            </a:endParaRPr>
          </a:p>
          <a:p>
            <a:pPr>
              <a:buFontTx/>
              <a:buNone/>
              <a:defRPr/>
            </a:pPr>
            <a:r>
              <a:rPr lang="en-US" sz="2000" b="1" smtClean="0">
                <a:latin typeface="Arial" charset="0"/>
              </a:rPr>
              <a:t>    4		</a:t>
            </a:r>
            <a:r>
              <a:rPr lang="en-US" sz="2000" b="1" smtClean="0">
                <a:effectLst>
                  <a:outerShdw blurRad="38100" dist="38100" dir="2700000" algn="tl">
                    <a:srgbClr val="C0C0C0"/>
                  </a:outerShdw>
                </a:effectLst>
                <a:latin typeface="Arial" charset="0"/>
              </a:rPr>
              <a:t>tetrahedral   </a:t>
            </a:r>
            <a:r>
              <a:rPr lang="en-US" sz="2000" b="1" smtClean="0">
                <a:latin typeface="Arial" charset="0"/>
              </a:rPr>
              <a:t>           4                0	tetrahedral</a:t>
            </a:r>
          </a:p>
          <a:p>
            <a:pPr>
              <a:buFontTx/>
              <a:buNone/>
              <a:defRPr/>
            </a:pPr>
            <a:endParaRPr lang="en-US" sz="2000" b="1" smtClean="0">
              <a:latin typeface="Arial" charset="0"/>
            </a:endParaRPr>
          </a:p>
          <a:p>
            <a:pPr>
              <a:buFontTx/>
              <a:buNone/>
              <a:defRPr/>
            </a:pPr>
            <a:r>
              <a:rPr lang="en-US" sz="2000" b="1" smtClean="0">
                <a:latin typeface="Arial" charset="0"/>
              </a:rPr>
              <a:t>    4		</a:t>
            </a:r>
            <a:r>
              <a:rPr lang="en-US" sz="2000" b="1" smtClean="0">
                <a:effectLst>
                  <a:outerShdw blurRad="38100" dist="38100" dir="2700000" algn="tl">
                    <a:srgbClr val="C0C0C0"/>
                  </a:outerShdw>
                </a:effectLst>
                <a:latin typeface="Arial" charset="0"/>
              </a:rPr>
              <a:t>tetrahdral  </a:t>
            </a:r>
            <a:r>
              <a:rPr lang="en-US" sz="2000" b="1" smtClean="0">
                <a:latin typeface="Arial" charset="0"/>
              </a:rPr>
              <a:t>              3                1	trigonal pyramidal</a:t>
            </a:r>
          </a:p>
          <a:p>
            <a:pPr>
              <a:buFontTx/>
              <a:buNone/>
              <a:defRPr/>
            </a:pPr>
            <a:endParaRPr lang="en-US" sz="2000" b="1" smtClean="0">
              <a:latin typeface="Arial" charset="0"/>
            </a:endParaRPr>
          </a:p>
          <a:p>
            <a:pPr>
              <a:buFontTx/>
              <a:buNone/>
              <a:defRPr/>
            </a:pPr>
            <a:r>
              <a:rPr lang="en-US" sz="2000" b="1" smtClean="0">
                <a:latin typeface="Arial" charset="0"/>
              </a:rPr>
              <a:t>    4		</a:t>
            </a:r>
            <a:r>
              <a:rPr lang="en-US" sz="2000" b="1" smtClean="0">
                <a:effectLst>
                  <a:outerShdw blurRad="38100" dist="38100" dir="2700000" algn="tl">
                    <a:srgbClr val="C0C0C0"/>
                  </a:outerShdw>
                </a:effectLst>
                <a:latin typeface="Arial" charset="0"/>
              </a:rPr>
              <a:t>tetrahedral  </a:t>
            </a:r>
            <a:r>
              <a:rPr lang="en-US" sz="2000" b="1" smtClean="0">
                <a:latin typeface="Arial" charset="0"/>
              </a:rPr>
              <a:t>            2                2	bent</a:t>
            </a:r>
            <a:endParaRPr lang="en-US" sz="2000" smtClean="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Text Box 2"/>
          <p:cNvSpPr txBox="1">
            <a:spLocks noChangeArrowheads="1"/>
          </p:cNvSpPr>
          <p:nvPr/>
        </p:nvSpPr>
        <p:spPr bwMode="auto">
          <a:xfrm>
            <a:off x="304800" y="193675"/>
            <a:ext cx="8534400" cy="4838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b="1">
                <a:solidFill>
                  <a:srgbClr val="A50021"/>
                </a:solidFill>
              </a:rPr>
              <a:t>                                  </a:t>
            </a:r>
            <a:r>
              <a:rPr lang="en-US" altLang="en-US" b="1" u="sng">
                <a:solidFill>
                  <a:srgbClr val="A50021"/>
                </a:solidFill>
              </a:rPr>
              <a:t>Trigonal Bipyramidal (5)</a:t>
            </a:r>
            <a:endParaRPr lang="en-US" altLang="en-US" b="1">
              <a:solidFill>
                <a:srgbClr val="A50021"/>
              </a:solidFill>
            </a:endParaRPr>
          </a:p>
          <a:p>
            <a:endParaRPr lang="en-US" altLang="en-US" b="1">
              <a:solidFill>
                <a:srgbClr val="A50021"/>
              </a:solidFill>
            </a:endParaRPr>
          </a:p>
          <a:p>
            <a:endParaRPr lang="en-US" altLang="en-US" b="1">
              <a:solidFill>
                <a:srgbClr val="A50021"/>
              </a:solidFill>
            </a:endParaRPr>
          </a:p>
          <a:p>
            <a:r>
              <a:rPr lang="en-US" altLang="en-US" b="1">
                <a:solidFill>
                  <a:srgbClr val="A50021"/>
                </a:solidFill>
              </a:rPr>
              <a:t>Trigonal Bipyramidal        Seesaw	       T-shaped	  	 Linear</a:t>
            </a:r>
          </a:p>
          <a:p>
            <a:r>
              <a:rPr lang="en-US" altLang="en-US" b="1">
                <a:solidFill>
                  <a:srgbClr val="A50021"/>
                </a:solidFill>
              </a:rPr>
              <a:t>         (0)		             (1)                  (2)                        (3)</a:t>
            </a:r>
            <a:endParaRPr lang="en-US" altLang="en-US" b="1"/>
          </a:p>
          <a:p>
            <a:endParaRPr lang="en-US" altLang="en-US" b="1"/>
          </a:p>
          <a:p>
            <a:endParaRPr lang="en-US" altLang="en-US" b="1"/>
          </a:p>
          <a:p>
            <a:endParaRPr lang="en-US" altLang="en-US" b="1"/>
          </a:p>
          <a:p>
            <a:r>
              <a:rPr lang="en-US" altLang="en-US" b="1">
                <a:solidFill>
                  <a:srgbClr val="000099"/>
                </a:solidFill>
              </a:rPr>
              <a:t>                                           </a:t>
            </a:r>
            <a:r>
              <a:rPr lang="en-US" altLang="en-US" b="1" u="sng">
                <a:solidFill>
                  <a:srgbClr val="000099"/>
                </a:solidFill>
              </a:rPr>
              <a:t>Octahedral (6)</a:t>
            </a:r>
          </a:p>
          <a:p>
            <a:endParaRPr lang="en-US" altLang="en-US" b="1" u="sng">
              <a:solidFill>
                <a:srgbClr val="000099"/>
              </a:solidFill>
            </a:endParaRPr>
          </a:p>
          <a:p>
            <a:endParaRPr lang="en-US" altLang="en-US" b="1" u="sng">
              <a:solidFill>
                <a:srgbClr val="000099"/>
              </a:solidFill>
            </a:endParaRPr>
          </a:p>
          <a:p>
            <a:r>
              <a:rPr lang="en-US" altLang="en-US" b="1">
                <a:solidFill>
                  <a:srgbClr val="000099"/>
                </a:solidFill>
              </a:rPr>
              <a:t>   Octahedral	           Square Pyramidal          Square Planar</a:t>
            </a:r>
          </a:p>
          <a:p>
            <a:r>
              <a:rPr lang="en-US" altLang="en-US" b="1">
                <a:solidFill>
                  <a:srgbClr val="000099"/>
                </a:solidFill>
              </a:rPr>
              <a:t>         (0)		          (1)                                     (2)</a:t>
            </a:r>
            <a:r>
              <a:rPr lang="en-US" altLang="en-US"/>
              <a:t> </a:t>
            </a:r>
          </a:p>
        </p:txBody>
      </p:sp>
      <p:sp>
        <p:nvSpPr>
          <p:cNvPr id="31747" name="Line 3"/>
          <p:cNvSpPr>
            <a:spLocks noChangeShapeType="1"/>
          </p:cNvSpPr>
          <p:nvPr/>
        </p:nvSpPr>
        <p:spPr bwMode="auto">
          <a:xfrm>
            <a:off x="1524000" y="1066800"/>
            <a:ext cx="670560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31748" name="Line 4"/>
          <p:cNvSpPr>
            <a:spLocks noChangeShapeType="1"/>
          </p:cNvSpPr>
          <p:nvPr/>
        </p:nvSpPr>
        <p:spPr bwMode="auto">
          <a:xfrm>
            <a:off x="1524000" y="1066800"/>
            <a:ext cx="0" cy="2286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31749" name="Line 5"/>
          <p:cNvSpPr>
            <a:spLocks noChangeShapeType="1"/>
          </p:cNvSpPr>
          <p:nvPr/>
        </p:nvSpPr>
        <p:spPr bwMode="auto">
          <a:xfrm>
            <a:off x="4114800" y="1066800"/>
            <a:ext cx="0" cy="2286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31750" name="Line 6"/>
          <p:cNvSpPr>
            <a:spLocks noChangeShapeType="1"/>
          </p:cNvSpPr>
          <p:nvPr/>
        </p:nvSpPr>
        <p:spPr bwMode="auto">
          <a:xfrm>
            <a:off x="6324600" y="1066800"/>
            <a:ext cx="0" cy="2286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31751" name="Line 7"/>
          <p:cNvSpPr>
            <a:spLocks noChangeShapeType="1"/>
          </p:cNvSpPr>
          <p:nvPr/>
        </p:nvSpPr>
        <p:spPr bwMode="auto">
          <a:xfrm>
            <a:off x="8229600" y="1066800"/>
            <a:ext cx="0" cy="2286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31752" name="Line 8"/>
          <p:cNvSpPr>
            <a:spLocks noChangeShapeType="1"/>
          </p:cNvSpPr>
          <p:nvPr/>
        </p:nvSpPr>
        <p:spPr bwMode="auto">
          <a:xfrm>
            <a:off x="4419600" y="609600"/>
            <a:ext cx="0" cy="4572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31753" name="Line 9"/>
          <p:cNvSpPr>
            <a:spLocks noChangeShapeType="1"/>
          </p:cNvSpPr>
          <p:nvPr/>
        </p:nvSpPr>
        <p:spPr bwMode="auto">
          <a:xfrm>
            <a:off x="1295400" y="4038600"/>
            <a:ext cx="594360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31754" name="Line 10"/>
          <p:cNvSpPr>
            <a:spLocks noChangeShapeType="1"/>
          </p:cNvSpPr>
          <p:nvPr/>
        </p:nvSpPr>
        <p:spPr bwMode="auto">
          <a:xfrm>
            <a:off x="1295400" y="4038600"/>
            <a:ext cx="0" cy="2286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31755" name="Line 11"/>
          <p:cNvSpPr>
            <a:spLocks noChangeShapeType="1"/>
          </p:cNvSpPr>
          <p:nvPr/>
        </p:nvSpPr>
        <p:spPr bwMode="auto">
          <a:xfrm>
            <a:off x="4343400" y="4038600"/>
            <a:ext cx="0" cy="3048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31756" name="Line 12"/>
          <p:cNvSpPr>
            <a:spLocks noChangeShapeType="1"/>
          </p:cNvSpPr>
          <p:nvPr/>
        </p:nvSpPr>
        <p:spPr bwMode="auto">
          <a:xfrm>
            <a:off x="7239000" y="4038600"/>
            <a:ext cx="0" cy="2286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31757" name="Line 13"/>
          <p:cNvSpPr>
            <a:spLocks noChangeShapeType="1"/>
          </p:cNvSpPr>
          <p:nvPr/>
        </p:nvSpPr>
        <p:spPr bwMode="auto">
          <a:xfrm flipV="1">
            <a:off x="4343400" y="3505200"/>
            <a:ext cx="0" cy="5334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31758" name="Text Box 14"/>
          <p:cNvSpPr txBox="1">
            <a:spLocks noChangeArrowheads="1"/>
          </p:cNvSpPr>
          <p:nvPr/>
        </p:nvSpPr>
        <p:spPr bwMode="auto">
          <a:xfrm>
            <a:off x="228600" y="5334000"/>
            <a:ext cx="8915400" cy="1187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b="1">
                <a:solidFill>
                  <a:srgbClr val="800080"/>
                </a:solidFill>
                <a:latin typeface="Agency FB" panose="020B0503020202020204" pitchFamily="34" charset="0"/>
              </a:rPr>
              <a:t>The above flow chart summarizes the relationship between the electronic to molecular geometries for trigonal bipyramidal &amp; octahedral.  The number in parenthesis denotes the number of nonbonding pairs of electrons.</a:t>
            </a:r>
            <a:r>
              <a:rPr lang="en-US" altLang="en-US"/>
              <a:t>  </a:t>
            </a: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ext Box 2"/>
          <p:cNvSpPr txBox="1">
            <a:spLocks noChangeArrowheads="1"/>
          </p:cNvSpPr>
          <p:nvPr/>
        </p:nvSpPr>
        <p:spPr bwMode="auto">
          <a:xfrm>
            <a:off x="288925" y="117475"/>
            <a:ext cx="8702675" cy="6616700"/>
          </a:xfrm>
          <a:prstGeom prst="rect">
            <a:avLst/>
          </a:prstGeom>
          <a:noFill/>
          <a:ln w="9525">
            <a:noFill/>
            <a:miter lim="800000"/>
            <a:headEnd/>
            <a:tailEnd/>
          </a:ln>
          <a:effectLst/>
        </p:spPr>
        <p:txBody>
          <a:bodyPr>
            <a:spAutoFit/>
          </a:bodyPr>
          <a:lstStyle/>
          <a:p>
            <a:pPr algn="ctr">
              <a:defRPr/>
            </a:pPr>
            <a:r>
              <a:rPr lang="en-US" b="1" u="sng" dirty="0">
                <a:latin typeface="Agency FB" pitchFamily="34" charset="0"/>
              </a:rPr>
              <a:t>Lecture Examples  on Lewis structure &amp; VSEPR:</a:t>
            </a:r>
          </a:p>
          <a:p>
            <a:pPr>
              <a:defRPr/>
            </a:pPr>
            <a:r>
              <a:rPr lang="en-US" b="1" dirty="0">
                <a:latin typeface="Agency FB" pitchFamily="34" charset="0"/>
              </a:rPr>
              <a:t>Draw the best possible Lewis dot structures incorporating VSEPR model for each of the following compounds or ions shown below, and include resonance hybrids or isomers where appropriate:</a:t>
            </a:r>
          </a:p>
          <a:p>
            <a:pPr>
              <a:defRPr/>
            </a:pPr>
            <a:endParaRPr lang="en-US" b="1" dirty="0">
              <a:latin typeface="Agency FB" pitchFamily="34" charset="0"/>
            </a:endParaRPr>
          </a:p>
          <a:p>
            <a:pPr>
              <a:defRPr/>
            </a:pPr>
            <a:r>
              <a:rPr lang="en-US" b="1" dirty="0">
                <a:solidFill>
                  <a:schemeClr val="tx2">
                    <a:lumMod val="75000"/>
                  </a:schemeClr>
                </a:solidFill>
                <a:latin typeface="Arial" charset="0"/>
              </a:rPr>
              <a:t>	A.  	C</a:t>
            </a:r>
            <a:r>
              <a:rPr lang="en-US" b="1" baseline="-25000" dirty="0">
                <a:solidFill>
                  <a:schemeClr val="tx2">
                    <a:lumMod val="75000"/>
                  </a:schemeClr>
                </a:solidFill>
                <a:latin typeface="Arial" charset="0"/>
              </a:rPr>
              <a:t>2</a:t>
            </a:r>
            <a:r>
              <a:rPr lang="en-US" b="1" dirty="0">
                <a:solidFill>
                  <a:schemeClr val="tx2">
                    <a:lumMod val="75000"/>
                  </a:schemeClr>
                </a:solidFill>
                <a:latin typeface="Arial" charset="0"/>
              </a:rPr>
              <a:t>H</a:t>
            </a:r>
            <a:r>
              <a:rPr lang="en-US" b="1" baseline="-25000" dirty="0">
                <a:solidFill>
                  <a:schemeClr val="tx2">
                    <a:lumMod val="75000"/>
                  </a:schemeClr>
                </a:solidFill>
                <a:latin typeface="Arial" charset="0"/>
              </a:rPr>
              <a:t>2</a:t>
            </a:r>
            <a:r>
              <a:rPr lang="en-US" b="1" dirty="0">
                <a:solidFill>
                  <a:schemeClr val="tx2">
                    <a:lumMod val="75000"/>
                  </a:schemeClr>
                </a:solidFill>
                <a:latin typeface="Arial" charset="0"/>
              </a:rPr>
              <a:t>F</a:t>
            </a:r>
            <a:r>
              <a:rPr lang="en-US" b="1" baseline="-25000" dirty="0">
                <a:solidFill>
                  <a:schemeClr val="tx2">
                    <a:lumMod val="75000"/>
                  </a:schemeClr>
                </a:solidFill>
                <a:latin typeface="Arial" charset="0"/>
              </a:rPr>
              <a:t>2</a:t>
            </a:r>
            <a:r>
              <a:rPr lang="en-US" b="1" dirty="0">
                <a:solidFill>
                  <a:schemeClr val="tx2">
                    <a:lumMod val="75000"/>
                  </a:schemeClr>
                </a:solidFill>
                <a:latin typeface="Arial" charset="0"/>
              </a:rPr>
              <a:t>			B.	PH</a:t>
            </a:r>
            <a:r>
              <a:rPr lang="en-US" b="1" baseline="-25000" dirty="0">
                <a:solidFill>
                  <a:schemeClr val="tx2">
                    <a:lumMod val="75000"/>
                  </a:schemeClr>
                </a:solidFill>
                <a:latin typeface="Arial" charset="0"/>
              </a:rPr>
              <a:t>3</a:t>
            </a:r>
            <a:endParaRPr lang="en-US" b="1" dirty="0">
              <a:solidFill>
                <a:schemeClr val="tx2">
                  <a:lumMod val="75000"/>
                </a:schemeClr>
              </a:solidFill>
              <a:latin typeface="Arial" charset="0"/>
            </a:endParaRPr>
          </a:p>
          <a:p>
            <a:pPr>
              <a:defRPr/>
            </a:pPr>
            <a:endParaRPr lang="en-US" b="1" dirty="0">
              <a:latin typeface="Arial" charset="0"/>
            </a:endParaRPr>
          </a:p>
          <a:p>
            <a:pPr>
              <a:defRPr/>
            </a:pPr>
            <a:r>
              <a:rPr lang="en-US" b="1" dirty="0">
                <a:latin typeface="Arial" charset="0"/>
              </a:rPr>
              <a:t>	C.	H</a:t>
            </a:r>
            <a:r>
              <a:rPr lang="en-US" b="1" baseline="-25000" dirty="0">
                <a:latin typeface="Arial" charset="0"/>
              </a:rPr>
              <a:t>2</a:t>
            </a:r>
            <a:r>
              <a:rPr lang="en-US" b="1" dirty="0">
                <a:latin typeface="Arial" charset="0"/>
              </a:rPr>
              <a:t>SO</a:t>
            </a:r>
            <a:r>
              <a:rPr lang="en-US" b="1" baseline="-25000" dirty="0">
                <a:latin typeface="Arial" charset="0"/>
              </a:rPr>
              <a:t>4 		</a:t>
            </a:r>
            <a:r>
              <a:rPr lang="en-US" b="1" dirty="0">
                <a:latin typeface="Arial" charset="0"/>
              </a:rPr>
              <a:t>	D.	</a:t>
            </a:r>
            <a:r>
              <a:rPr lang="en-US" b="1" noProof="1">
                <a:latin typeface="Arial" charset="0"/>
              </a:rPr>
              <a:t> NO</a:t>
            </a:r>
            <a:r>
              <a:rPr lang="en-US" b="1" baseline="-25000" noProof="1">
                <a:latin typeface="Arial" charset="0"/>
              </a:rPr>
              <a:t>3</a:t>
            </a:r>
            <a:r>
              <a:rPr lang="en-US" b="1" baseline="30000" noProof="1">
                <a:latin typeface="Arial" charset="0"/>
              </a:rPr>
              <a:t>-</a:t>
            </a:r>
            <a:endParaRPr lang="en-US" b="1" baseline="30000" dirty="0">
              <a:latin typeface="Arial" charset="0"/>
            </a:endParaRPr>
          </a:p>
          <a:p>
            <a:pPr>
              <a:defRPr/>
            </a:pPr>
            <a:endParaRPr lang="en-US" b="1" dirty="0">
              <a:latin typeface="Arial" charset="0"/>
            </a:endParaRPr>
          </a:p>
          <a:p>
            <a:pPr>
              <a:defRPr/>
            </a:pPr>
            <a:r>
              <a:rPr lang="en-US" b="1" dirty="0">
                <a:solidFill>
                  <a:schemeClr val="tx2">
                    <a:lumMod val="75000"/>
                  </a:schemeClr>
                </a:solidFill>
                <a:latin typeface="Arial" charset="0"/>
              </a:rPr>
              <a:t>	E.	C</a:t>
            </a:r>
            <a:r>
              <a:rPr lang="en-US" b="1" baseline="-25000" dirty="0">
                <a:solidFill>
                  <a:schemeClr val="tx2">
                    <a:lumMod val="75000"/>
                  </a:schemeClr>
                </a:solidFill>
                <a:latin typeface="Arial" charset="0"/>
              </a:rPr>
              <a:t>6</a:t>
            </a:r>
            <a:r>
              <a:rPr lang="en-US" b="1" dirty="0">
                <a:solidFill>
                  <a:schemeClr val="tx2">
                    <a:lumMod val="75000"/>
                  </a:schemeClr>
                </a:solidFill>
                <a:latin typeface="Arial" charset="0"/>
              </a:rPr>
              <a:t>F</a:t>
            </a:r>
            <a:r>
              <a:rPr lang="en-US" b="1" baseline="-25000" dirty="0">
                <a:solidFill>
                  <a:schemeClr val="tx2">
                    <a:lumMod val="75000"/>
                  </a:schemeClr>
                </a:solidFill>
                <a:latin typeface="Arial" charset="0"/>
              </a:rPr>
              <a:t>6</a:t>
            </a:r>
            <a:r>
              <a:rPr lang="en-US" b="1" dirty="0">
                <a:solidFill>
                  <a:schemeClr val="tx2">
                    <a:lumMod val="75000"/>
                  </a:schemeClr>
                </a:solidFill>
                <a:latin typeface="Arial" charset="0"/>
              </a:rPr>
              <a:t>				F.	AsO</a:t>
            </a:r>
            <a:r>
              <a:rPr lang="en-US" b="1" baseline="-25000" dirty="0">
                <a:solidFill>
                  <a:schemeClr val="tx2">
                    <a:lumMod val="75000"/>
                  </a:schemeClr>
                </a:solidFill>
                <a:latin typeface="Arial" charset="0"/>
              </a:rPr>
              <a:t>4</a:t>
            </a:r>
            <a:r>
              <a:rPr lang="en-US" b="1" baseline="30000" dirty="0">
                <a:solidFill>
                  <a:schemeClr val="tx2">
                    <a:lumMod val="75000"/>
                  </a:schemeClr>
                </a:solidFill>
                <a:latin typeface="Arial" charset="0"/>
              </a:rPr>
              <a:t>-3</a:t>
            </a:r>
            <a:r>
              <a:rPr lang="en-US" b="1" dirty="0">
                <a:latin typeface="Arial" charset="0"/>
              </a:rPr>
              <a:t>	</a:t>
            </a:r>
          </a:p>
          <a:p>
            <a:pPr>
              <a:defRPr/>
            </a:pPr>
            <a:endParaRPr lang="en-US" b="1" dirty="0">
              <a:latin typeface="Arial" charset="0"/>
            </a:endParaRPr>
          </a:p>
          <a:p>
            <a:pPr>
              <a:defRPr/>
            </a:pPr>
            <a:r>
              <a:rPr lang="en-US" b="1" dirty="0">
                <a:latin typeface="Arial" charset="0"/>
              </a:rPr>
              <a:t>	G.	PtF</a:t>
            </a:r>
            <a:r>
              <a:rPr lang="en-US" b="1" baseline="-25000" dirty="0">
                <a:latin typeface="Arial" charset="0"/>
              </a:rPr>
              <a:t>4</a:t>
            </a:r>
            <a:r>
              <a:rPr lang="en-US" b="1" dirty="0">
                <a:latin typeface="Arial" charset="0"/>
              </a:rPr>
              <a:t>				H.	TeF</a:t>
            </a:r>
            <a:r>
              <a:rPr lang="en-US" b="1" baseline="-25000" dirty="0">
                <a:latin typeface="Arial" charset="0"/>
              </a:rPr>
              <a:t>4</a:t>
            </a:r>
            <a:endParaRPr lang="en-US" b="1" dirty="0">
              <a:latin typeface="Arial" charset="0"/>
            </a:endParaRPr>
          </a:p>
          <a:p>
            <a:pPr>
              <a:defRPr/>
            </a:pPr>
            <a:endParaRPr lang="en-US" b="1" dirty="0">
              <a:latin typeface="Arial" charset="0"/>
            </a:endParaRPr>
          </a:p>
          <a:p>
            <a:pPr>
              <a:defRPr/>
            </a:pPr>
            <a:r>
              <a:rPr lang="en-US" b="1" dirty="0">
                <a:solidFill>
                  <a:schemeClr val="tx2">
                    <a:lumMod val="75000"/>
                  </a:schemeClr>
                </a:solidFill>
                <a:latin typeface="Arial" charset="0"/>
              </a:rPr>
              <a:t>	I.	ClF</a:t>
            </a:r>
            <a:r>
              <a:rPr lang="en-US" b="1" baseline="-25000" dirty="0">
                <a:solidFill>
                  <a:schemeClr val="tx2">
                    <a:lumMod val="75000"/>
                  </a:schemeClr>
                </a:solidFill>
                <a:latin typeface="Arial" charset="0"/>
              </a:rPr>
              <a:t>2</a:t>
            </a:r>
            <a:r>
              <a:rPr lang="en-US" b="1" dirty="0">
                <a:solidFill>
                  <a:schemeClr val="tx2">
                    <a:lumMod val="75000"/>
                  </a:schemeClr>
                </a:solidFill>
                <a:latin typeface="Arial" charset="0"/>
              </a:rPr>
              <a:t>				J.	PF</a:t>
            </a:r>
            <a:r>
              <a:rPr lang="en-US" b="1" baseline="-25000" dirty="0">
                <a:solidFill>
                  <a:schemeClr val="tx2">
                    <a:lumMod val="75000"/>
                  </a:schemeClr>
                </a:solidFill>
                <a:latin typeface="Arial" charset="0"/>
              </a:rPr>
              <a:t>5</a:t>
            </a:r>
            <a:endParaRPr lang="en-US" b="1" dirty="0">
              <a:solidFill>
                <a:schemeClr val="tx2">
                  <a:lumMod val="75000"/>
                </a:schemeClr>
              </a:solidFill>
              <a:latin typeface="Arial" charset="0"/>
            </a:endParaRPr>
          </a:p>
          <a:p>
            <a:pPr>
              <a:defRPr/>
            </a:pPr>
            <a:endParaRPr lang="en-US" b="1" dirty="0">
              <a:latin typeface="Arial" charset="0"/>
            </a:endParaRPr>
          </a:p>
          <a:p>
            <a:pPr>
              <a:defRPr/>
            </a:pPr>
            <a:r>
              <a:rPr lang="en-US" b="1" dirty="0">
                <a:latin typeface="Arial" charset="0"/>
              </a:rPr>
              <a:t>	K.	 IO</a:t>
            </a:r>
            <a:r>
              <a:rPr lang="en-US" b="1" baseline="-25000" dirty="0">
                <a:latin typeface="Arial" charset="0"/>
              </a:rPr>
              <a:t>3</a:t>
            </a:r>
            <a:r>
              <a:rPr lang="en-US" b="1" baseline="30000" dirty="0">
                <a:latin typeface="Arial" charset="0"/>
              </a:rPr>
              <a:t>- </a:t>
            </a:r>
            <a:r>
              <a:rPr lang="en-US" b="1" dirty="0">
                <a:latin typeface="Arial" charset="0"/>
              </a:rPr>
              <a:t>				L.	 Cl</a:t>
            </a:r>
            <a:r>
              <a:rPr lang="en-US" b="1" baseline="-25000" dirty="0">
                <a:latin typeface="Arial" charset="0"/>
              </a:rPr>
              <a:t>2</a:t>
            </a:r>
            <a:r>
              <a:rPr lang="en-US" b="1" dirty="0">
                <a:latin typeface="Arial" charset="0"/>
              </a:rPr>
              <a:t>O</a:t>
            </a:r>
          </a:p>
          <a:p>
            <a:pPr>
              <a:defRPr/>
            </a:pPr>
            <a:r>
              <a:rPr lang="en-US" b="1" dirty="0">
                <a:solidFill>
                  <a:srgbClr val="333399"/>
                </a:solidFill>
                <a:latin typeface="Arial" charset="0"/>
              </a:rPr>
              <a:t>	</a:t>
            </a:r>
            <a:endParaRPr lang="en-US" b="1" dirty="0">
              <a:latin typeface="Arial"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subTitle" idx="1"/>
          </p:nvPr>
        </p:nvSpPr>
        <p:spPr>
          <a:xfrm>
            <a:off x="152400" y="0"/>
            <a:ext cx="8991600" cy="6858000"/>
          </a:xfrm>
        </p:spPr>
        <p:txBody>
          <a:bodyPr/>
          <a:lstStyle/>
          <a:p>
            <a:pPr>
              <a:lnSpc>
                <a:spcPct val="80000"/>
              </a:lnSpc>
              <a:defRPr/>
            </a:pPr>
            <a:r>
              <a:rPr lang="en-US" sz="1800" b="1" smtClean="0">
                <a:solidFill>
                  <a:srgbClr val="FF0000"/>
                </a:solidFill>
                <a:latin typeface="Agency FB" pitchFamily="34" charset="0"/>
              </a:rPr>
              <a:t>A Example of </a:t>
            </a:r>
            <a:r>
              <a:rPr lang="en-US" sz="1800" b="1" noProof="1" smtClean="0">
                <a:solidFill>
                  <a:srgbClr val="FF0000"/>
                </a:solidFill>
                <a:latin typeface="Agency FB" pitchFamily="34" charset="0"/>
              </a:rPr>
              <a:t>LEWIS DOT STRUCTURES</a:t>
            </a:r>
          </a:p>
          <a:p>
            <a:pPr algn="l">
              <a:lnSpc>
                <a:spcPct val="80000"/>
              </a:lnSpc>
              <a:defRPr/>
            </a:pPr>
            <a:endParaRPr lang="en-US" sz="2000" b="1" smtClean="0">
              <a:effectLst>
                <a:outerShdw blurRad="38100" dist="38100" dir="2700000" algn="tl">
                  <a:srgbClr val="C0C0C0"/>
                </a:outerShdw>
              </a:effectLst>
              <a:latin typeface="Agency FB" pitchFamily="34" charset="0"/>
            </a:endParaRPr>
          </a:p>
          <a:p>
            <a:pPr algn="l">
              <a:lnSpc>
                <a:spcPct val="80000"/>
              </a:lnSpc>
              <a:defRPr/>
            </a:pPr>
            <a:r>
              <a:rPr lang="en-US" sz="2000" b="1" noProof="1" smtClean="0">
                <a:effectLst>
                  <a:outerShdw blurRad="38100" dist="38100" dir="2700000" algn="tl">
                    <a:srgbClr val="C0C0C0"/>
                  </a:outerShdw>
                </a:effectLst>
                <a:latin typeface="Agency FB" pitchFamily="34" charset="0"/>
              </a:rPr>
              <a:t>1.</a:t>
            </a:r>
            <a:r>
              <a:rPr lang="en-US" sz="2000" b="1" noProof="1" smtClean="0">
                <a:latin typeface="Agency FB" pitchFamily="34" charset="0"/>
              </a:rPr>
              <a:t>   Arrange the symbols such that the</a:t>
            </a:r>
            <a:r>
              <a:rPr lang="en-US" sz="2000" b="1" noProof="1" smtClean="0">
                <a:solidFill>
                  <a:srgbClr val="3333CC"/>
                </a:solidFill>
                <a:latin typeface="Agency FB" pitchFamily="34" charset="0"/>
              </a:rPr>
              <a:t> least </a:t>
            </a:r>
            <a:r>
              <a:rPr lang="en-US" sz="2000" b="1" noProof="1" smtClean="0">
                <a:latin typeface="Agency FB" pitchFamily="34" charset="0"/>
              </a:rPr>
              <a:t>electronegative element is in the center and the other elements are surrounding the central atom.</a:t>
            </a:r>
          </a:p>
          <a:p>
            <a:pPr>
              <a:lnSpc>
                <a:spcPct val="80000"/>
              </a:lnSpc>
              <a:defRPr/>
            </a:pPr>
            <a:r>
              <a:rPr lang="en-US" sz="2000" b="1" noProof="1" smtClean="0">
                <a:solidFill>
                  <a:srgbClr val="FF33CC"/>
                </a:solidFill>
                <a:effectLst>
                  <a:outerShdw blurRad="38100" dist="38100" dir="2700000" algn="tl">
                    <a:srgbClr val="C0C0C0"/>
                  </a:outerShdw>
                </a:effectLst>
                <a:latin typeface="Agency FB" pitchFamily="34" charset="0"/>
              </a:rPr>
              <a:t>O     C    O</a:t>
            </a:r>
          </a:p>
          <a:p>
            <a:pPr algn="l">
              <a:lnSpc>
                <a:spcPct val="80000"/>
              </a:lnSpc>
              <a:defRPr/>
            </a:pPr>
            <a:r>
              <a:rPr lang="en-US" sz="2000" b="1" noProof="1" smtClean="0">
                <a:effectLst>
                  <a:outerShdw blurRad="38100" dist="38100" dir="2700000" algn="tl">
                    <a:srgbClr val="C0C0C0"/>
                  </a:outerShdw>
                </a:effectLst>
                <a:latin typeface="Agency FB" pitchFamily="34" charset="0"/>
              </a:rPr>
              <a:t>2.</a:t>
            </a:r>
            <a:r>
              <a:rPr lang="en-US" sz="2000" b="1" smtClean="0">
                <a:effectLst>
                  <a:outerShdw blurRad="38100" dist="38100" dir="2700000" algn="tl">
                    <a:srgbClr val="C0C0C0"/>
                  </a:outerShdw>
                </a:effectLst>
                <a:latin typeface="Agency FB" pitchFamily="34" charset="0"/>
              </a:rPr>
              <a:t> </a:t>
            </a:r>
            <a:r>
              <a:rPr lang="en-US" sz="2000" b="1" smtClean="0">
                <a:solidFill>
                  <a:schemeClr val="accent2"/>
                </a:solidFill>
                <a:effectLst>
                  <a:outerShdw blurRad="38100" dist="38100" dir="2700000" algn="tl">
                    <a:srgbClr val="C0C0C0"/>
                  </a:outerShdw>
                </a:effectLst>
                <a:latin typeface="Agency FB" pitchFamily="34" charset="0"/>
              </a:rPr>
              <a:t>Count the total number of electrons from the valence electrons.</a:t>
            </a:r>
            <a:r>
              <a:rPr lang="en-US" sz="2000" b="1" smtClean="0">
                <a:effectLst>
                  <a:outerShdw blurRad="38100" dist="38100" dir="2700000" algn="tl">
                    <a:srgbClr val="C0C0C0"/>
                  </a:outerShdw>
                </a:effectLst>
                <a:latin typeface="Agency FB" pitchFamily="34" charset="0"/>
              </a:rPr>
              <a:t> </a:t>
            </a:r>
            <a:r>
              <a:rPr lang="en-US" sz="2000" b="1" noProof="1" smtClean="0">
                <a:solidFill>
                  <a:srgbClr val="3333CC"/>
                </a:solidFill>
                <a:latin typeface="Agency FB" pitchFamily="34" charset="0"/>
              </a:rPr>
              <a:t>Remember the number of valence electrons for a representative element is the same as the group number</a:t>
            </a:r>
            <a:r>
              <a:rPr lang="en-US" sz="2000" b="1" smtClean="0">
                <a:effectLst>
                  <a:outerShdw blurRad="38100" dist="38100" dir="2700000" algn="tl">
                    <a:srgbClr val="C0C0C0"/>
                  </a:outerShdw>
                </a:effectLst>
                <a:latin typeface="Agency FB" pitchFamily="34" charset="0"/>
              </a:rPr>
              <a:t> First place pairs of electrons between two atoms, then place the rest of the electrons around the other atoms.</a:t>
            </a:r>
            <a:r>
              <a:rPr lang="en-US" sz="2000" b="1" noProof="1" smtClean="0">
                <a:latin typeface="Agency FB" pitchFamily="34" charset="0"/>
              </a:rPr>
              <a:t> </a:t>
            </a:r>
            <a:r>
              <a:rPr lang="en-US" sz="2000" b="1" smtClean="0">
                <a:latin typeface="Agency FB" pitchFamily="34" charset="0"/>
              </a:rPr>
              <a:t> Green first then pink.</a:t>
            </a:r>
            <a:r>
              <a:rPr lang="en-US" sz="2000" b="1" noProof="1" smtClean="0">
                <a:latin typeface="Agency FB" pitchFamily="34" charset="0"/>
              </a:rPr>
              <a:t>  </a:t>
            </a:r>
            <a:r>
              <a:rPr lang="en-US" sz="2000" b="1" smtClean="0">
                <a:latin typeface="Agency FB" pitchFamily="34" charset="0"/>
              </a:rPr>
              <a:t>		</a:t>
            </a:r>
            <a:r>
              <a:rPr lang="en-US" sz="2000" b="1" noProof="1" smtClean="0">
                <a:solidFill>
                  <a:srgbClr val="FF33CC"/>
                </a:solidFill>
                <a:effectLst>
                  <a:outerShdw blurRad="38100" dist="38100" dir="2700000" algn="tl">
                    <a:srgbClr val="C0C0C0"/>
                  </a:outerShdw>
                </a:effectLst>
                <a:latin typeface="Agency FB" pitchFamily="34" charset="0"/>
              </a:rPr>
              <a:t>. .                   . .</a:t>
            </a:r>
          </a:p>
          <a:p>
            <a:pPr>
              <a:lnSpc>
                <a:spcPct val="55000"/>
              </a:lnSpc>
              <a:defRPr/>
            </a:pPr>
            <a:r>
              <a:rPr lang="en-US" sz="2000" b="1" smtClean="0">
                <a:solidFill>
                  <a:srgbClr val="FF33CC"/>
                </a:solidFill>
                <a:effectLst>
                  <a:outerShdw blurRad="38100" dist="38100" dir="2700000" algn="tl">
                    <a:srgbClr val="C0C0C0"/>
                  </a:outerShdw>
                </a:effectLst>
                <a:latin typeface="Agency FB" pitchFamily="34" charset="0"/>
              </a:rPr>
              <a:t>   </a:t>
            </a:r>
            <a:r>
              <a:rPr lang="en-US" sz="2000" b="1" noProof="1" smtClean="0">
                <a:solidFill>
                  <a:srgbClr val="FF33CC"/>
                </a:solidFill>
                <a:effectLst>
                  <a:outerShdw blurRad="38100" dist="38100" dir="2700000" algn="tl">
                    <a:srgbClr val="C0C0C0"/>
                  </a:outerShdw>
                </a:effectLst>
                <a:latin typeface="Agency FB" pitchFamily="34" charset="0"/>
              </a:rPr>
              <a:t>: O       </a:t>
            </a:r>
            <a:r>
              <a:rPr lang="en-US" sz="2000" b="1" noProof="1" smtClean="0">
                <a:solidFill>
                  <a:srgbClr val="800000"/>
                </a:solidFill>
                <a:effectLst>
                  <a:outerShdw blurRad="38100" dist="38100" dir="2700000" algn="tl">
                    <a:srgbClr val="C0C0C0"/>
                  </a:outerShdw>
                </a:effectLst>
                <a:latin typeface="Agency FB" pitchFamily="34" charset="0"/>
              </a:rPr>
              <a:t> </a:t>
            </a:r>
            <a:r>
              <a:rPr lang="en-US" sz="2000" b="1" noProof="1" smtClean="0">
                <a:solidFill>
                  <a:srgbClr val="339933"/>
                </a:solidFill>
                <a:effectLst>
                  <a:outerShdw blurRad="38100" dist="38100" dir="2700000" algn="tl">
                    <a:srgbClr val="C0C0C0"/>
                  </a:outerShdw>
                </a:effectLst>
                <a:latin typeface="Agency FB" pitchFamily="34" charset="0"/>
              </a:rPr>
              <a:t>:</a:t>
            </a:r>
            <a:r>
              <a:rPr lang="en-US" sz="2000" b="1" noProof="1" smtClean="0">
                <a:solidFill>
                  <a:srgbClr val="FF33CC"/>
                </a:solidFill>
                <a:effectLst>
                  <a:outerShdw blurRad="38100" dist="38100" dir="2700000" algn="tl">
                    <a:srgbClr val="C0C0C0"/>
                  </a:outerShdw>
                </a:effectLst>
                <a:latin typeface="Agency FB" pitchFamily="34" charset="0"/>
              </a:rPr>
              <a:t> C </a:t>
            </a:r>
            <a:r>
              <a:rPr lang="en-US" sz="2000" b="1" noProof="1" smtClean="0">
                <a:solidFill>
                  <a:srgbClr val="339933"/>
                </a:solidFill>
                <a:effectLst>
                  <a:outerShdw blurRad="38100" dist="38100" dir="2700000" algn="tl">
                    <a:srgbClr val="C0C0C0"/>
                  </a:outerShdw>
                </a:effectLst>
                <a:latin typeface="Agency FB" pitchFamily="34" charset="0"/>
              </a:rPr>
              <a:t>:</a:t>
            </a:r>
            <a:r>
              <a:rPr lang="en-US" sz="2000" b="1" noProof="1" smtClean="0">
                <a:solidFill>
                  <a:srgbClr val="FF33CC"/>
                </a:solidFill>
                <a:effectLst>
                  <a:outerShdw blurRad="38100" dist="38100" dir="2700000" algn="tl">
                    <a:srgbClr val="C0C0C0"/>
                  </a:outerShdw>
                </a:effectLst>
                <a:latin typeface="Agency FB" pitchFamily="34" charset="0"/>
              </a:rPr>
              <a:t>    O :</a:t>
            </a:r>
          </a:p>
          <a:p>
            <a:pPr algn="l">
              <a:lnSpc>
                <a:spcPct val="55000"/>
              </a:lnSpc>
              <a:defRPr/>
            </a:pPr>
            <a:r>
              <a:rPr lang="en-US" sz="2000" b="1" noProof="1" smtClean="0">
                <a:solidFill>
                  <a:srgbClr val="FF33CC"/>
                </a:solidFill>
                <a:effectLst>
                  <a:outerShdw blurRad="38100" dist="38100" dir="2700000" algn="tl">
                    <a:srgbClr val="C0C0C0"/>
                  </a:outerShdw>
                </a:effectLst>
                <a:latin typeface="Agency FB" pitchFamily="34" charset="0"/>
              </a:rPr>
              <a:t>		</a:t>
            </a:r>
            <a:r>
              <a:rPr lang="en-US" sz="2000" b="1" smtClean="0">
                <a:solidFill>
                  <a:srgbClr val="FF33CC"/>
                </a:solidFill>
                <a:effectLst>
                  <a:outerShdw blurRad="38100" dist="38100" dir="2700000" algn="tl">
                    <a:srgbClr val="C0C0C0"/>
                  </a:outerShdw>
                </a:effectLst>
                <a:latin typeface="Agency FB" pitchFamily="34" charset="0"/>
              </a:rPr>
              <a:t>		</a:t>
            </a:r>
            <a:r>
              <a:rPr lang="en-US" sz="2000" b="1" noProof="1" smtClean="0">
                <a:solidFill>
                  <a:srgbClr val="FF33CC"/>
                </a:solidFill>
                <a:effectLst>
                  <a:outerShdw blurRad="38100" dist="38100" dir="2700000" algn="tl">
                    <a:srgbClr val="C0C0C0"/>
                  </a:outerShdw>
                </a:effectLst>
                <a:latin typeface="Agency FB" pitchFamily="34" charset="0"/>
              </a:rPr>
              <a:t>. .               </a:t>
            </a:r>
            <a:r>
              <a:rPr lang="en-US" sz="2000" b="1" smtClean="0">
                <a:solidFill>
                  <a:srgbClr val="FF33CC"/>
                </a:solidFill>
                <a:effectLst>
                  <a:outerShdw blurRad="38100" dist="38100" dir="2700000" algn="tl">
                    <a:srgbClr val="C0C0C0"/>
                  </a:outerShdw>
                </a:effectLst>
                <a:latin typeface="Agency FB" pitchFamily="34" charset="0"/>
              </a:rPr>
              <a:t>  </a:t>
            </a:r>
            <a:r>
              <a:rPr lang="en-US" sz="2000" b="1" noProof="1" smtClean="0">
                <a:solidFill>
                  <a:srgbClr val="FF33CC"/>
                </a:solidFill>
                <a:effectLst>
                  <a:outerShdw blurRad="38100" dist="38100" dir="2700000" algn="tl">
                    <a:srgbClr val="C0C0C0"/>
                  </a:outerShdw>
                </a:effectLst>
                <a:latin typeface="Agency FB" pitchFamily="34" charset="0"/>
              </a:rPr>
              <a:t>  . .</a:t>
            </a:r>
            <a:endParaRPr lang="en-US" sz="2000" b="1" noProof="1" smtClean="0">
              <a:solidFill>
                <a:srgbClr val="FF0000"/>
              </a:solidFill>
              <a:latin typeface="Agency FB" pitchFamily="34" charset="0"/>
            </a:endParaRPr>
          </a:p>
          <a:p>
            <a:pPr algn="l">
              <a:lnSpc>
                <a:spcPct val="80000"/>
              </a:lnSpc>
              <a:defRPr/>
            </a:pPr>
            <a:r>
              <a:rPr lang="en-US" sz="2000" b="1" noProof="1" smtClean="0">
                <a:latin typeface="Agency FB" pitchFamily="34" charset="0"/>
              </a:rPr>
              <a:t>3.</a:t>
            </a:r>
            <a:r>
              <a:rPr lang="en-US" sz="2000" b="1" noProof="1" smtClean="0">
                <a:solidFill>
                  <a:srgbClr val="FF0000"/>
                </a:solidFill>
                <a:latin typeface="Agency FB" pitchFamily="34" charset="0"/>
              </a:rPr>
              <a:t> </a:t>
            </a:r>
            <a:r>
              <a:rPr lang="en-US" sz="2000" b="1" noProof="1" smtClean="0">
                <a:latin typeface="Agency FB" pitchFamily="34" charset="0"/>
              </a:rPr>
              <a:t>Keep track of the total numbr of valence electrons for the compound by adding the valence electrons from each atom.</a:t>
            </a:r>
            <a:r>
              <a:rPr lang="en-US" sz="2000" b="1" noProof="1" smtClean="0">
                <a:solidFill>
                  <a:srgbClr val="FF0000"/>
                </a:solidFill>
                <a:latin typeface="Agency FB" pitchFamily="34" charset="0"/>
              </a:rPr>
              <a:t>  If the compound is an ion then add electrons (dots) for each negative charge or subtract electrons (dots) for each positive charge.</a:t>
            </a:r>
          </a:p>
          <a:p>
            <a:pPr>
              <a:lnSpc>
                <a:spcPct val="80000"/>
              </a:lnSpc>
              <a:defRPr/>
            </a:pPr>
            <a:r>
              <a:rPr lang="en-US" sz="2000" b="1" noProof="1" smtClean="0">
                <a:solidFill>
                  <a:srgbClr val="FF33CC"/>
                </a:solidFill>
                <a:effectLst>
                  <a:outerShdw blurRad="38100" dist="38100" dir="2700000" algn="tl">
                    <a:srgbClr val="C0C0C0"/>
                  </a:outerShdw>
                </a:effectLst>
                <a:latin typeface="Agency FB" pitchFamily="34" charset="0"/>
              </a:rPr>
              <a:t> 4 for C and 6 for O (twice) = 16 electrons</a:t>
            </a:r>
            <a:endParaRPr lang="en-US" sz="2000" b="1" smtClean="0">
              <a:solidFill>
                <a:srgbClr val="FF33CC"/>
              </a:solidFill>
              <a:effectLst>
                <a:outerShdw blurRad="38100" dist="38100" dir="2700000" algn="tl">
                  <a:srgbClr val="C0C0C0"/>
                </a:outerShdw>
              </a:effectLst>
              <a:latin typeface="Agency FB" pitchFamily="34" charset="0"/>
            </a:endParaRPr>
          </a:p>
          <a:p>
            <a:pPr algn="l">
              <a:lnSpc>
                <a:spcPct val="80000"/>
              </a:lnSpc>
              <a:defRPr/>
            </a:pPr>
            <a:endParaRPr lang="en-US" sz="1000" b="1" smtClean="0">
              <a:solidFill>
                <a:srgbClr val="FF0000"/>
              </a:solidFill>
              <a:latin typeface="Agency FB" pitchFamily="34" charset="0"/>
            </a:endParaRPr>
          </a:p>
          <a:p>
            <a:pPr algn="l">
              <a:lnSpc>
                <a:spcPct val="80000"/>
              </a:lnSpc>
              <a:defRPr/>
            </a:pPr>
            <a:r>
              <a:rPr lang="en-US" sz="2000" b="1" noProof="1" smtClean="0">
                <a:effectLst>
                  <a:outerShdw blurRad="38100" dist="38100" dir="2700000" algn="tl">
                    <a:srgbClr val="C0C0C0"/>
                  </a:outerShdw>
                </a:effectLst>
                <a:latin typeface="Agency FB" pitchFamily="34" charset="0"/>
              </a:rPr>
              <a:t>4.  </a:t>
            </a:r>
            <a:r>
              <a:rPr lang="en-US" sz="2000" b="1" noProof="1" smtClean="0">
                <a:latin typeface="Agency FB" pitchFamily="34" charset="0"/>
              </a:rPr>
              <a:t>Now move the dots around so that you have 8 dots </a:t>
            </a:r>
            <a:r>
              <a:rPr lang="en-US" sz="2000" b="1" noProof="1" smtClean="0">
                <a:solidFill>
                  <a:srgbClr val="FF0000"/>
                </a:solidFill>
                <a:latin typeface="Agency FB" pitchFamily="34" charset="0"/>
              </a:rPr>
              <a:t>(the octet rule)</a:t>
            </a:r>
            <a:r>
              <a:rPr lang="en-US" sz="2000" b="1" noProof="1" smtClean="0">
                <a:latin typeface="Agency FB" pitchFamily="34" charset="0"/>
              </a:rPr>
              <a:t> around each element (do not forget the exceptions) while at the same time keeping the dots in pairs.   Electrons, at this point, exist as pairs (the buddy system).   </a:t>
            </a:r>
          </a:p>
          <a:p>
            <a:pPr algn="l">
              <a:lnSpc>
                <a:spcPct val="80000"/>
              </a:lnSpc>
              <a:defRPr/>
            </a:pPr>
            <a:endParaRPr lang="en-US" sz="2000" b="1" noProof="1" smtClean="0">
              <a:solidFill>
                <a:srgbClr val="3333CC"/>
              </a:solidFill>
              <a:effectLst>
                <a:outerShdw blurRad="38100" dist="38100" dir="2700000" algn="tl">
                  <a:srgbClr val="C0C0C0"/>
                </a:outerShdw>
              </a:effectLst>
              <a:latin typeface="Agency FB" pitchFamily="34" charset="0"/>
            </a:endParaRPr>
          </a:p>
          <a:p>
            <a:pPr algn="l">
              <a:lnSpc>
                <a:spcPct val="80000"/>
              </a:lnSpc>
              <a:defRPr/>
            </a:pPr>
            <a:r>
              <a:rPr lang="en-US" sz="2000" b="1" noProof="1" smtClean="0">
                <a:solidFill>
                  <a:srgbClr val="3333CC"/>
                </a:solidFill>
                <a:effectLst>
                  <a:outerShdw blurRad="38100" dist="38100" dir="2700000" algn="tl">
                    <a:srgbClr val="C0C0C0"/>
                  </a:outerShdw>
                </a:effectLst>
                <a:latin typeface="Agency FB" pitchFamily="34" charset="0"/>
              </a:rPr>
              <a:t>5.</a:t>
            </a:r>
            <a:r>
              <a:rPr lang="en-US" sz="2000" b="1" noProof="1" smtClean="0">
                <a:solidFill>
                  <a:srgbClr val="3333CC"/>
                </a:solidFill>
                <a:latin typeface="Agency FB" pitchFamily="34" charset="0"/>
              </a:rPr>
              <a:t> EXCEPTIONS TO THE OCTET RULE: Group I, II, and III need only 2, 4, and 6 electrons, respectively, around that atom.</a:t>
            </a:r>
            <a:endParaRPr lang="en-US" sz="2000" b="1" noProof="1" smtClean="0">
              <a:effectLst>
                <a:outerShdw blurRad="38100" dist="38100" dir="2700000" algn="tl">
                  <a:srgbClr val="C0C0C0"/>
                </a:outerShdw>
              </a:effectLst>
              <a:latin typeface="Agency FB" pitchFamily="34" charset="0"/>
            </a:endParaRP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ext Box 2"/>
          <p:cNvSpPr txBox="1">
            <a:spLocks noChangeArrowheads="1"/>
          </p:cNvSpPr>
          <p:nvPr/>
        </p:nvSpPr>
        <p:spPr bwMode="auto">
          <a:xfrm>
            <a:off x="228600" y="381000"/>
            <a:ext cx="8686800" cy="5724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a:r>
              <a:rPr lang="en-US" altLang="en-US" b="1" u="sng"/>
              <a:t>Workshop 2 on Lewis Structure &amp; VSEPR Model</a:t>
            </a:r>
            <a:r>
              <a:rPr lang="en-US" altLang="en-US" b="1"/>
              <a:t> 	</a:t>
            </a:r>
            <a:endParaRPr lang="en-US" altLang="en-US" b="1" u="sng"/>
          </a:p>
          <a:p>
            <a:r>
              <a:rPr lang="en-US" altLang="en-US" sz="1800" b="1">
                <a:latin typeface="Arial" panose="020B0604020202020204" pitchFamily="34" charset="0"/>
              </a:rPr>
              <a:t>Consider all the following compounds/ions.  Use VSEPR &amp; Lewis Structures to predict the </a:t>
            </a:r>
            <a:r>
              <a:rPr lang="en-US" altLang="en-US" sz="1800" b="1" u="sng">
                <a:latin typeface="Arial" panose="020B0604020202020204" pitchFamily="34" charset="0"/>
              </a:rPr>
              <a:t>shape</a:t>
            </a:r>
            <a:r>
              <a:rPr lang="en-US" altLang="en-US" sz="1800" b="1">
                <a:latin typeface="Arial" panose="020B0604020202020204" pitchFamily="34" charset="0"/>
              </a:rPr>
              <a:t> for each molecule.  Draw that molecule. Predict the approximate </a:t>
            </a:r>
            <a:r>
              <a:rPr lang="en-US" altLang="en-US" sz="1800" b="1" u="sng">
                <a:latin typeface="Arial" panose="020B0604020202020204" pitchFamily="34" charset="0"/>
              </a:rPr>
              <a:t>bond angles</a:t>
            </a:r>
            <a:r>
              <a:rPr lang="en-US" altLang="en-US" sz="1800" b="1">
                <a:latin typeface="Arial" panose="020B0604020202020204" pitchFamily="34" charset="0"/>
              </a:rPr>
              <a:t> where appropriate and determine whether the molecule is </a:t>
            </a:r>
            <a:r>
              <a:rPr lang="en-US" altLang="en-US" sz="1800" b="1" u="sng">
                <a:latin typeface="Arial" panose="020B0604020202020204" pitchFamily="34" charset="0"/>
              </a:rPr>
              <a:t>polar or nonpolar</a:t>
            </a:r>
            <a:r>
              <a:rPr lang="en-US" altLang="en-US" sz="1800" b="1">
                <a:latin typeface="Arial" panose="020B0604020202020204" pitchFamily="34" charset="0"/>
              </a:rPr>
              <a:t>. </a:t>
            </a:r>
            <a:r>
              <a:rPr lang="en-US" altLang="en-US" b="1"/>
              <a:t>	</a:t>
            </a:r>
          </a:p>
          <a:p>
            <a:r>
              <a:rPr lang="en-US" altLang="en-US" b="1"/>
              <a:t>	</a:t>
            </a:r>
          </a:p>
          <a:p>
            <a:r>
              <a:rPr lang="en-US" altLang="en-US" b="1"/>
              <a:t>	A.	carbon tetrabromide		B.	AsH</a:t>
            </a:r>
            <a:r>
              <a:rPr lang="en-US" altLang="en-US" b="1" baseline="-25000"/>
              <a:t>3</a:t>
            </a:r>
          </a:p>
          <a:p>
            <a:r>
              <a:rPr lang="en-US" altLang="en-US" b="1"/>
              <a:t>	C.	formate ion, HCO</a:t>
            </a:r>
            <a:r>
              <a:rPr lang="en-US" altLang="en-US" b="1" baseline="30000"/>
              <a:t>2-</a:t>
            </a:r>
            <a:r>
              <a:rPr lang="en-US" altLang="en-US" b="1"/>
              <a:t>		D.	SCN</a:t>
            </a:r>
            <a:r>
              <a:rPr lang="en-US" altLang="en-US" b="1" baseline="30000"/>
              <a:t>-</a:t>
            </a:r>
          </a:p>
          <a:p>
            <a:r>
              <a:rPr lang="en-US" altLang="en-US" b="1"/>
              <a:t>	E.	CH</a:t>
            </a:r>
            <a:r>
              <a:rPr lang="en-US" altLang="en-US" b="1" baseline="-25000"/>
              <a:t>3</a:t>
            </a:r>
            <a:r>
              <a:rPr lang="en-US" altLang="en-US" b="1"/>
              <a:t>NH</a:t>
            </a:r>
            <a:r>
              <a:rPr lang="en-US" altLang="en-US" b="1" baseline="-25000"/>
              <a:t>2</a:t>
            </a:r>
            <a:r>
              <a:rPr lang="en-US" altLang="en-US" b="1"/>
              <a:t>			F.	HCN</a:t>
            </a:r>
          </a:p>
          <a:p>
            <a:r>
              <a:rPr lang="en-US" altLang="en-US" b="1"/>
              <a:t>	G.	SF</a:t>
            </a:r>
            <a:r>
              <a:rPr lang="en-US" altLang="en-US" b="1" baseline="-25000"/>
              <a:t>6</a:t>
            </a:r>
            <a:r>
              <a:rPr lang="en-US" altLang="en-US" b="1"/>
              <a:t>				H.	XeF</a:t>
            </a:r>
            <a:r>
              <a:rPr lang="en-US" altLang="en-US" b="1" baseline="-25000"/>
              <a:t>4</a:t>
            </a:r>
          </a:p>
          <a:p>
            <a:r>
              <a:rPr lang="en-US" altLang="en-US" b="1"/>
              <a:t>	I.	ClF</a:t>
            </a:r>
            <a:r>
              <a:rPr lang="en-US" altLang="en-US" b="1" baseline="-25000"/>
              <a:t>3</a:t>
            </a:r>
            <a:r>
              <a:rPr lang="en-US" altLang="en-US" b="1"/>
              <a:t>				J.	AsF</a:t>
            </a:r>
            <a:r>
              <a:rPr lang="en-US" altLang="en-US" b="1" baseline="-25000"/>
              <a:t>5</a:t>
            </a:r>
            <a:endParaRPr lang="en-US" altLang="en-US" baseline="-25000"/>
          </a:p>
          <a:p>
            <a:r>
              <a:rPr lang="en-US" altLang="en-US" b="1"/>
              <a:t>	K.	AsO</a:t>
            </a:r>
            <a:r>
              <a:rPr lang="en-US" altLang="en-US" b="1" baseline="-25000"/>
              <a:t>4</a:t>
            </a:r>
            <a:r>
              <a:rPr lang="en-US" altLang="en-US" b="1" baseline="30000"/>
              <a:t>-3</a:t>
            </a:r>
            <a:r>
              <a:rPr lang="en-US" altLang="en-US" b="1"/>
              <a:t>				L.	IO</a:t>
            </a:r>
            <a:r>
              <a:rPr lang="en-US" altLang="en-US" b="1" baseline="-25000"/>
              <a:t>4</a:t>
            </a:r>
            <a:r>
              <a:rPr lang="en-US" altLang="en-US" b="1" baseline="30000"/>
              <a:t>-</a:t>
            </a:r>
          </a:p>
          <a:p>
            <a:r>
              <a:rPr lang="en-US" altLang="en-US" b="1"/>
              <a:t>	M.	Sulfuric Acid			N.	CS</a:t>
            </a:r>
            <a:r>
              <a:rPr lang="en-US" altLang="en-US" b="1" baseline="-25000"/>
              <a:t>2</a:t>
            </a:r>
          </a:p>
          <a:p>
            <a:r>
              <a:rPr lang="en-US" altLang="en-US" b="1"/>
              <a:t>	O.	Phosphoric Acid</a:t>
            </a:r>
            <a:r>
              <a:rPr lang="en-US" altLang="en-US"/>
              <a:t>		</a:t>
            </a:r>
            <a:r>
              <a:rPr lang="en-US" altLang="en-US" b="1"/>
              <a:t>P. 	CH</a:t>
            </a:r>
            <a:r>
              <a:rPr lang="en-US" altLang="en-US" b="1" baseline="-25000"/>
              <a:t>2</a:t>
            </a:r>
            <a:r>
              <a:rPr lang="en-US" altLang="en-US" b="1"/>
              <a:t>Br</a:t>
            </a:r>
            <a:r>
              <a:rPr lang="en-US" altLang="en-US" b="1" baseline="-25000"/>
              <a:t>2 </a:t>
            </a:r>
            <a:r>
              <a:rPr lang="en-US" altLang="en-US" b="1"/>
              <a:t>	</a:t>
            </a:r>
            <a:r>
              <a:rPr lang="en-US" altLang="en-US"/>
              <a:t>	</a:t>
            </a:r>
            <a:r>
              <a:rPr lang="en-US" altLang="en-US" b="1"/>
              <a:t>Q.	NO</a:t>
            </a:r>
            <a:r>
              <a:rPr lang="en-US" altLang="en-US" b="1" baseline="-25000"/>
              <a:t>2</a:t>
            </a:r>
            <a:r>
              <a:rPr lang="en-US" altLang="en-US" b="1" baseline="30000"/>
              <a:t>-</a:t>
            </a:r>
            <a:r>
              <a:rPr lang="en-US" altLang="en-US" b="1"/>
              <a:t>				R.	PCl</a:t>
            </a:r>
            <a:r>
              <a:rPr lang="en-US" altLang="en-US" b="1" baseline="-25000"/>
              <a:t>3</a:t>
            </a:r>
          </a:p>
          <a:p>
            <a:r>
              <a:rPr lang="en-US" altLang="en-US" b="1"/>
              <a:t>	S.	C</a:t>
            </a:r>
            <a:r>
              <a:rPr lang="en-US" altLang="en-US" b="1" baseline="-25000"/>
              <a:t>2</a:t>
            </a:r>
            <a:r>
              <a:rPr lang="en-US" altLang="en-US" b="1"/>
              <a:t>H</a:t>
            </a:r>
            <a:r>
              <a:rPr lang="en-US" altLang="en-US" b="1" baseline="-25000"/>
              <a:t>2</a:t>
            </a:r>
            <a:r>
              <a:rPr lang="en-US" altLang="en-US" b="1"/>
              <a:t>Br</a:t>
            </a:r>
            <a:r>
              <a:rPr lang="en-US" altLang="en-US" b="1" baseline="-25000"/>
              <a:t>2</a:t>
            </a: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bg>
      <p:bgPr>
        <a:solidFill>
          <a:srgbClr val="D9D9D9"/>
        </a:solidFill>
        <a:effectLst/>
      </p:bgPr>
    </p:bg>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a:xfrm>
            <a:off x="685800" y="0"/>
            <a:ext cx="7772400" cy="990600"/>
          </a:xfrm>
        </p:spPr>
        <p:txBody>
          <a:bodyPr/>
          <a:lstStyle/>
          <a:p>
            <a:pPr>
              <a:defRPr/>
            </a:pPr>
            <a:r>
              <a:rPr lang="en-US" b="1" smtClean="0">
                <a:solidFill>
                  <a:srgbClr val="3333CC"/>
                </a:solidFill>
                <a:effectLst>
                  <a:outerShdw blurRad="38100" dist="38100" dir="2700000" algn="tl">
                    <a:srgbClr val="C0C0C0"/>
                  </a:outerShdw>
                </a:effectLst>
                <a:latin typeface="Arial" charset="0"/>
              </a:rPr>
              <a:t>POLARITY OF MOLECULES</a:t>
            </a:r>
            <a:endParaRPr lang="en-US" smtClean="0"/>
          </a:p>
        </p:txBody>
      </p:sp>
      <p:sp>
        <p:nvSpPr>
          <p:cNvPr id="26627" name="Rectangle 3"/>
          <p:cNvSpPr>
            <a:spLocks noGrp="1" noChangeArrowheads="1"/>
          </p:cNvSpPr>
          <p:nvPr>
            <p:ph type="body" idx="1"/>
          </p:nvPr>
        </p:nvSpPr>
        <p:spPr>
          <a:xfrm>
            <a:off x="381000" y="762000"/>
            <a:ext cx="8763000" cy="6096000"/>
          </a:xfrm>
        </p:spPr>
        <p:txBody>
          <a:bodyPr/>
          <a:lstStyle/>
          <a:p>
            <a:pPr>
              <a:buFontTx/>
              <a:buNone/>
              <a:defRPr/>
            </a:pPr>
            <a:r>
              <a:rPr lang="en-US" b="1" noProof="1" smtClean="0">
                <a:solidFill>
                  <a:srgbClr val="3333CC"/>
                </a:solidFill>
                <a:latin typeface="Arial" charset="0"/>
              </a:rPr>
              <a:t>Molecules can also be described as either polar or nonpolar.</a:t>
            </a:r>
            <a:r>
              <a:rPr lang="en-US" noProof="1" smtClean="0">
                <a:latin typeface="Arial" charset="0"/>
              </a:rPr>
              <a:t> </a:t>
            </a:r>
          </a:p>
          <a:p>
            <a:pPr>
              <a:lnSpc>
                <a:spcPct val="70000"/>
              </a:lnSpc>
              <a:buFontTx/>
              <a:buNone/>
              <a:defRPr/>
            </a:pPr>
            <a:r>
              <a:rPr lang="en-US" noProof="1" smtClean="0">
                <a:latin typeface="Arial" charset="0"/>
              </a:rPr>
              <a:t> </a:t>
            </a:r>
            <a:endParaRPr lang="en-US" sz="2000" noProof="1" smtClean="0">
              <a:latin typeface="Arial" charset="0"/>
            </a:endParaRPr>
          </a:p>
          <a:p>
            <a:pPr>
              <a:buFontTx/>
              <a:buNone/>
              <a:defRPr/>
            </a:pPr>
            <a:r>
              <a:rPr lang="en-US" b="1" noProof="1" smtClean="0">
                <a:latin typeface="Arial" charset="0"/>
              </a:rPr>
              <a:t>When the individual dipole moments associated with each bond in the molecule cancel out due to symmetry or if no dipole moment exist, the molecule can be classified as a </a:t>
            </a:r>
            <a:r>
              <a:rPr lang="en-US" b="1" noProof="1" smtClean="0">
                <a:solidFill>
                  <a:srgbClr val="33CC33"/>
                </a:solidFill>
                <a:effectLst>
                  <a:outerShdw blurRad="38100" dist="38100" dir="2700000" algn="tl">
                    <a:srgbClr val="C0C0C0"/>
                  </a:outerShdw>
                </a:effectLst>
                <a:latin typeface="Arial" charset="0"/>
              </a:rPr>
              <a:t>nonpolar molecule</a:t>
            </a:r>
            <a:r>
              <a:rPr lang="en-US" b="1" noProof="1" smtClean="0">
                <a:latin typeface="Arial" charset="0"/>
              </a:rPr>
              <a:t>.   Nonpolar molecules have no overall dipole moment.  Otherwise, if an overall dipole moment exist, the molecule is </a:t>
            </a:r>
            <a:r>
              <a:rPr lang="en-US" b="1" noProof="1" smtClean="0">
                <a:solidFill>
                  <a:schemeClr val="accent2"/>
                </a:solidFill>
                <a:effectLst>
                  <a:outerShdw blurRad="38100" dist="38100" dir="2700000" algn="tl">
                    <a:srgbClr val="C0C0C0"/>
                  </a:outerShdw>
                </a:effectLst>
                <a:latin typeface="Arial" charset="0"/>
              </a:rPr>
              <a:t>polar</a:t>
            </a:r>
            <a:r>
              <a:rPr lang="en-US" b="1" noProof="1" smtClean="0">
                <a:latin typeface="Arial" charset="0"/>
              </a:rPr>
              <a:t>.</a:t>
            </a:r>
            <a:r>
              <a:rPr lang="en-US" noProof="1" smtClean="0">
                <a:latin typeface="Arial" charset="0"/>
              </a:rPr>
              <a:t> </a:t>
            </a:r>
            <a:endParaRPr lang="en-US" dirty="0" smtClean="0"/>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ext Box 2"/>
          <p:cNvSpPr txBox="1">
            <a:spLocks noChangeArrowheads="1"/>
          </p:cNvSpPr>
          <p:nvPr/>
        </p:nvSpPr>
        <p:spPr bwMode="auto">
          <a:xfrm>
            <a:off x="152400" y="152400"/>
            <a:ext cx="8763000" cy="6002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457200" indent="-457200">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371600" indent="-4572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ctr">
              <a:defRPr/>
            </a:pPr>
            <a:r>
              <a:rPr lang="en-US" b="1" u="sng" dirty="0" smtClean="0">
                <a:solidFill>
                  <a:srgbClr val="663300"/>
                </a:solidFill>
                <a:latin typeface="Arial" pitchFamily="34" charset="0"/>
              </a:rPr>
              <a:t>Workshop 3 on Molecular Structure</a:t>
            </a:r>
          </a:p>
          <a:p>
            <a:pPr>
              <a:defRPr/>
            </a:pPr>
            <a:endParaRPr lang="en-US" sz="2000" b="1" dirty="0" smtClean="0">
              <a:solidFill>
                <a:srgbClr val="663300"/>
              </a:solidFill>
              <a:latin typeface="Arial" pitchFamily="34" charset="0"/>
            </a:endParaRPr>
          </a:p>
          <a:p>
            <a:pPr>
              <a:defRPr/>
            </a:pPr>
            <a:r>
              <a:rPr lang="en-US" sz="2000" b="1" dirty="0" smtClean="0">
                <a:solidFill>
                  <a:srgbClr val="663300"/>
                </a:solidFill>
                <a:latin typeface="Arial" pitchFamily="34" charset="0"/>
              </a:rPr>
              <a:t>1.  The CO</a:t>
            </a:r>
            <a:r>
              <a:rPr lang="en-US" sz="2000" b="1" baseline="-25000" dirty="0" smtClean="0">
                <a:solidFill>
                  <a:srgbClr val="663300"/>
                </a:solidFill>
                <a:latin typeface="Arial" pitchFamily="34" charset="0"/>
              </a:rPr>
              <a:t>3</a:t>
            </a:r>
            <a:r>
              <a:rPr lang="en-US" sz="2000" b="1" baseline="30000" dirty="0" smtClean="0">
                <a:solidFill>
                  <a:srgbClr val="663300"/>
                </a:solidFill>
                <a:latin typeface="Arial" pitchFamily="34" charset="0"/>
              </a:rPr>
              <a:t>2-</a:t>
            </a:r>
            <a:r>
              <a:rPr lang="en-US" sz="2000" b="1" dirty="0" smtClean="0">
                <a:solidFill>
                  <a:srgbClr val="663300"/>
                </a:solidFill>
                <a:latin typeface="Arial" pitchFamily="34" charset="0"/>
              </a:rPr>
              <a:t> ion has three possible Lewis dot structures.</a:t>
            </a:r>
            <a:endParaRPr lang="en-US" sz="2000" dirty="0" smtClean="0">
              <a:latin typeface="Arial" pitchFamily="34" charset="0"/>
            </a:endParaRPr>
          </a:p>
          <a:p>
            <a:pPr>
              <a:defRPr/>
            </a:pPr>
            <a:r>
              <a:rPr lang="en-US" sz="2000" b="1" dirty="0" smtClean="0">
                <a:solidFill>
                  <a:srgbClr val="FF3300"/>
                </a:solidFill>
                <a:latin typeface="Arial" pitchFamily="34" charset="0"/>
              </a:rPr>
              <a:t>	</a:t>
            </a:r>
          </a:p>
          <a:p>
            <a:pPr>
              <a:defRPr/>
            </a:pPr>
            <a:r>
              <a:rPr lang="en-US" sz="2000" b="1" dirty="0" smtClean="0">
                <a:solidFill>
                  <a:srgbClr val="FF3300"/>
                </a:solidFill>
                <a:latin typeface="Arial" pitchFamily="34" charset="0"/>
              </a:rPr>
              <a:t>	</a:t>
            </a:r>
            <a:r>
              <a:rPr lang="en-US" sz="2000" b="1" dirty="0" smtClean="0">
                <a:solidFill>
                  <a:schemeClr val="tx2">
                    <a:lumMod val="75000"/>
                  </a:schemeClr>
                </a:solidFill>
                <a:latin typeface="Arial" pitchFamily="34" charset="0"/>
              </a:rPr>
              <a:t>A. Draw the corresponding electron-dot diagrams and assign formal charges to </a:t>
            </a:r>
            <a:r>
              <a:rPr lang="en-US" sz="2000" b="1" u="sng" dirty="0" smtClean="0">
                <a:solidFill>
                  <a:schemeClr val="tx2">
                    <a:lumMod val="75000"/>
                  </a:schemeClr>
                </a:solidFill>
                <a:latin typeface="Arial" pitchFamily="34" charset="0"/>
              </a:rPr>
              <a:t>all</a:t>
            </a:r>
            <a:r>
              <a:rPr lang="en-US" sz="2000" b="1" dirty="0" smtClean="0">
                <a:solidFill>
                  <a:schemeClr val="tx2">
                    <a:lumMod val="75000"/>
                  </a:schemeClr>
                </a:solidFill>
                <a:latin typeface="Arial" pitchFamily="34" charset="0"/>
              </a:rPr>
              <a:t> the atoms present.</a:t>
            </a:r>
          </a:p>
          <a:p>
            <a:pPr>
              <a:defRPr/>
            </a:pPr>
            <a:r>
              <a:rPr lang="en-US" sz="2000" b="1" dirty="0" smtClean="0">
                <a:latin typeface="Arial" pitchFamily="34" charset="0"/>
              </a:rPr>
              <a:t>	</a:t>
            </a:r>
          </a:p>
          <a:p>
            <a:pPr>
              <a:defRPr/>
            </a:pPr>
            <a:r>
              <a:rPr lang="en-US" sz="2000" b="1" dirty="0" smtClean="0">
                <a:solidFill>
                  <a:srgbClr val="333399"/>
                </a:solidFill>
                <a:latin typeface="Arial" pitchFamily="34" charset="0"/>
              </a:rPr>
              <a:t>	B. Consider the following bond lengths:</a:t>
            </a:r>
          </a:p>
          <a:p>
            <a:pPr>
              <a:defRPr/>
            </a:pPr>
            <a:r>
              <a:rPr lang="en-US" sz="2000" b="1" dirty="0" smtClean="0">
                <a:solidFill>
                  <a:srgbClr val="333399"/>
                </a:solidFill>
                <a:latin typeface="Arial" pitchFamily="34" charset="0"/>
              </a:rPr>
              <a:t>                </a:t>
            </a:r>
            <a:r>
              <a:rPr lang="en-US" sz="2000" b="1" dirty="0" smtClean="0">
                <a:latin typeface="Arial" pitchFamily="34" charset="0"/>
              </a:rPr>
              <a:t>C-O   1.43 Å      	 C=O   1.23 Å	  	C</a:t>
            </a:r>
            <a:r>
              <a:rPr lang="en-US" sz="2000" b="1" dirty="0" smtClean="0">
                <a:latin typeface="Arial" pitchFamily="34" charset="0"/>
                <a:sym typeface="Symbol" pitchFamily="18" charset="2"/>
              </a:rPr>
              <a:t></a:t>
            </a:r>
            <a:r>
              <a:rPr lang="en-US" sz="2000" b="1" dirty="0" smtClean="0">
                <a:latin typeface="Arial" pitchFamily="34" charset="0"/>
              </a:rPr>
              <a:t>O   1.09 Å</a:t>
            </a:r>
          </a:p>
          <a:p>
            <a:pPr>
              <a:defRPr/>
            </a:pPr>
            <a:r>
              <a:rPr lang="en-US" sz="2000" b="1" dirty="0" smtClean="0">
                <a:solidFill>
                  <a:srgbClr val="333399"/>
                </a:solidFill>
                <a:latin typeface="Arial" pitchFamily="34" charset="0"/>
              </a:rPr>
              <a:t>	 Rationalize the experimental observation that all three C-O bonds have identical bond lengths of 1.36 Å.</a:t>
            </a:r>
          </a:p>
          <a:p>
            <a:pPr lvl="2">
              <a:defRPr/>
            </a:pPr>
            <a:endParaRPr lang="en-US" sz="2000" b="1" dirty="0" smtClean="0">
              <a:solidFill>
                <a:srgbClr val="333399"/>
              </a:solidFill>
              <a:latin typeface="Arial" pitchFamily="34" charset="0"/>
            </a:endParaRPr>
          </a:p>
          <a:p>
            <a:pPr>
              <a:buFontTx/>
              <a:buAutoNum type="arabicPeriod" startAt="2"/>
              <a:defRPr/>
            </a:pPr>
            <a:r>
              <a:rPr lang="en-US" sz="2000" b="1" dirty="0" smtClean="0">
                <a:latin typeface="Arial" pitchFamily="34" charset="0"/>
              </a:rPr>
              <a:t>Show that the formation of Al</a:t>
            </a:r>
            <a:r>
              <a:rPr lang="en-US" sz="2000" b="1" baseline="-25000" dirty="0" smtClean="0">
                <a:latin typeface="Arial" pitchFamily="34" charset="0"/>
              </a:rPr>
              <a:t>2</a:t>
            </a:r>
            <a:r>
              <a:rPr lang="en-US" sz="2000" b="1" dirty="0" smtClean="0">
                <a:latin typeface="Arial" pitchFamily="34" charset="0"/>
              </a:rPr>
              <a:t>Cl</a:t>
            </a:r>
            <a:r>
              <a:rPr lang="en-US" sz="2000" b="1" baseline="-25000" dirty="0" smtClean="0">
                <a:latin typeface="Arial" pitchFamily="34" charset="0"/>
              </a:rPr>
              <a:t>6</a:t>
            </a:r>
            <a:r>
              <a:rPr lang="en-US" sz="2000" b="1" dirty="0" smtClean="0">
                <a:latin typeface="Arial" pitchFamily="34" charset="0"/>
              </a:rPr>
              <a:t> from AlCl</a:t>
            </a:r>
            <a:r>
              <a:rPr lang="en-US" sz="2000" b="1" baseline="-25000" dirty="0" smtClean="0">
                <a:latin typeface="Arial" pitchFamily="34" charset="0"/>
              </a:rPr>
              <a:t>3</a:t>
            </a:r>
            <a:r>
              <a:rPr lang="en-US" sz="2000" b="1" dirty="0" smtClean="0">
                <a:latin typeface="Arial" pitchFamily="34" charset="0"/>
              </a:rPr>
              <a:t> molecules is a Lewis acid/base reaction.</a:t>
            </a:r>
          </a:p>
          <a:p>
            <a:pPr>
              <a:buFontTx/>
              <a:buAutoNum type="arabicPeriod" startAt="2"/>
              <a:defRPr/>
            </a:pPr>
            <a:endParaRPr lang="en-US" sz="2000" dirty="0" smtClean="0">
              <a:latin typeface="Arial" pitchFamily="34" charset="0"/>
            </a:endParaRPr>
          </a:p>
          <a:p>
            <a:pPr>
              <a:buFontTx/>
              <a:buAutoNum type="arabicPeriod" startAt="2"/>
              <a:defRPr/>
            </a:pPr>
            <a:r>
              <a:rPr lang="en-US" sz="2000" b="1" dirty="0" smtClean="0">
                <a:latin typeface="Arial" pitchFamily="34" charset="0"/>
              </a:rPr>
              <a:t>Which compound has zero dipole moment?</a:t>
            </a:r>
          </a:p>
          <a:p>
            <a:pPr>
              <a:defRPr/>
            </a:pPr>
            <a:r>
              <a:rPr lang="en-US" sz="2000" b="1" dirty="0" smtClean="0">
                <a:latin typeface="Arial" pitchFamily="34" charset="0"/>
              </a:rPr>
              <a:t>	a) SiCl</a:t>
            </a:r>
            <a:r>
              <a:rPr lang="en-US" sz="2000" b="1" baseline="-25000" dirty="0" smtClean="0">
                <a:latin typeface="Arial" pitchFamily="34" charset="0"/>
              </a:rPr>
              <a:t>4</a:t>
            </a:r>
            <a:r>
              <a:rPr lang="en-US" sz="2000" b="1" dirty="0" smtClean="0">
                <a:latin typeface="Arial" pitchFamily="34" charset="0"/>
              </a:rPr>
              <a:t>		b)  OF</a:t>
            </a:r>
            <a:r>
              <a:rPr lang="en-US" sz="2000" b="1" baseline="-25000" dirty="0" smtClean="0">
                <a:latin typeface="Arial" pitchFamily="34" charset="0"/>
              </a:rPr>
              <a:t>2</a:t>
            </a:r>
            <a:r>
              <a:rPr lang="en-US" sz="2000" b="1" dirty="0" smtClean="0">
                <a:latin typeface="Arial" pitchFamily="34" charset="0"/>
              </a:rPr>
              <a:t>		c)  XeF</a:t>
            </a:r>
            <a:r>
              <a:rPr lang="en-US" sz="2000" b="1" baseline="-25000" dirty="0" smtClean="0">
                <a:latin typeface="Arial" pitchFamily="34" charset="0"/>
              </a:rPr>
              <a:t>4</a:t>
            </a:r>
            <a:r>
              <a:rPr lang="en-US" sz="2000" b="1" dirty="0" smtClean="0">
                <a:latin typeface="Arial" pitchFamily="34" charset="0"/>
              </a:rPr>
              <a:t>	d)  PH</a:t>
            </a:r>
            <a:r>
              <a:rPr lang="en-US" sz="2000" b="1" baseline="-25000" dirty="0" smtClean="0">
                <a:latin typeface="Arial" pitchFamily="34" charset="0"/>
              </a:rPr>
              <a:t>3</a:t>
            </a:r>
          </a:p>
          <a:p>
            <a:pPr>
              <a:defRPr/>
            </a:pPr>
            <a:endParaRPr lang="en-US" sz="2000" b="1" dirty="0" smtClean="0">
              <a:solidFill>
                <a:srgbClr val="000099"/>
              </a:solidFill>
              <a:latin typeface="Arial" pitchFamily="34" charset="0"/>
            </a:endParaRPr>
          </a:p>
          <a:p>
            <a:pPr>
              <a:buFontTx/>
              <a:buAutoNum type="arabicPeriod" startAt="4"/>
              <a:defRPr/>
            </a:pPr>
            <a:r>
              <a:rPr lang="en-US" sz="2000" b="1" dirty="0" smtClean="0">
                <a:latin typeface="Arial" pitchFamily="34" charset="0"/>
              </a:rPr>
              <a:t>Why does ammonia have a larger dipole moment than NF</a:t>
            </a:r>
            <a:r>
              <a:rPr lang="en-US" sz="2000" b="1" baseline="-25000" dirty="0" smtClean="0">
                <a:latin typeface="Arial" pitchFamily="34" charset="0"/>
              </a:rPr>
              <a:t>3</a:t>
            </a:r>
            <a:r>
              <a:rPr lang="en-US" sz="2000" b="1" dirty="0" smtClean="0">
                <a:latin typeface="Arial" pitchFamily="34" charset="0"/>
              </a:rPr>
              <a:t>?</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subTitle" idx="1"/>
          </p:nvPr>
        </p:nvSpPr>
        <p:spPr>
          <a:xfrm>
            <a:off x="152400" y="0"/>
            <a:ext cx="8839200" cy="6858000"/>
          </a:xfrm>
        </p:spPr>
        <p:txBody>
          <a:bodyPr/>
          <a:lstStyle/>
          <a:p>
            <a:pPr>
              <a:lnSpc>
                <a:spcPct val="90000"/>
              </a:lnSpc>
              <a:defRPr/>
            </a:pPr>
            <a:r>
              <a:rPr lang="en-US" sz="1800" b="1" noProof="1" smtClean="0">
                <a:solidFill>
                  <a:srgbClr val="FF0000"/>
                </a:solidFill>
                <a:latin typeface="Agency FB" pitchFamily="34" charset="0"/>
              </a:rPr>
              <a:t>LEWIS DOT STRUCTURES</a:t>
            </a:r>
          </a:p>
          <a:p>
            <a:pPr algn="l">
              <a:lnSpc>
                <a:spcPct val="90000"/>
              </a:lnSpc>
              <a:defRPr/>
            </a:pPr>
            <a:r>
              <a:rPr lang="en-US" sz="2000" b="1" noProof="1" smtClean="0">
                <a:effectLst>
                  <a:outerShdw blurRad="38100" dist="38100" dir="2700000" algn="tl">
                    <a:srgbClr val="C0C0C0"/>
                  </a:outerShdw>
                </a:effectLst>
                <a:latin typeface="Agency FB" pitchFamily="34" charset="0"/>
              </a:rPr>
              <a:t>6.</a:t>
            </a:r>
            <a:r>
              <a:rPr lang="en-US" sz="2000" b="1" noProof="1" smtClean="0">
                <a:latin typeface="Agency FB" pitchFamily="34" charset="0"/>
              </a:rPr>
              <a:t>   If there are too few pairs to give each atom eight electrons, change the </a:t>
            </a:r>
            <a:r>
              <a:rPr lang="en-US" sz="2000" b="1" noProof="1" smtClean="0">
                <a:solidFill>
                  <a:srgbClr val="990033"/>
                </a:solidFill>
                <a:latin typeface="Agency FB" pitchFamily="34" charset="0"/>
              </a:rPr>
              <a:t>single bonds</a:t>
            </a:r>
            <a:r>
              <a:rPr lang="en-US" sz="2000" b="1" noProof="1" smtClean="0">
                <a:latin typeface="Agency FB" pitchFamily="34" charset="0"/>
              </a:rPr>
              <a:t> between two atoms to either </a:t>
            </a:r>
            <a:r>
              <a:rPr lang="en-US" sz="2000" b="1" noProof="1" smtClean="0">
                <a:solidFill>
                  <a:srgbClr val="FF33CC"/>
                </a:solidFill>
                <a:latin typeface="Agency FB" pitchFamily="34" charset="0"/>
              </a:rPr>
              <a:t>double </a:t>
            </a:r>
            <a:r>
              <a:rPr lang="en-US" sz="2000" b="1" noProof="1" smtClean="0">
                <a:latin typeface="Agency FB" pitchFamily="34" charset="0"/>
              </a:rPr>
              <a:t>or </a:t>
            </a:r>
            <a:r>
              <a:rPr lang="en-US" sz="2000" b="1" noProof="1" smtClean="0">
                <a:solidFill>
                  <a:srgbClr val="FF33CC"/>
                </a:solidFill>
                <a:latin typeface="Agency FB" pitchFamily="34" charset="0"/>
              </a:rPr>
              <a:t>triple</a:t>
            </a:r>
            <a:r>
              <a:rPr lang="en-US" sz="2000" b="1" noProof="1" smtClean="0">
                <a:latin typeface="Agency FB" pitchFamily="34" charset="0"/>
              </a:rPr>
              <a:t> bonds by moving the unbonded pairs of electrons next to a bonding pair.</a:t>
            </a:r>
          </a:p>
          <a:p>
            <a:pPr>
              <a:lnSpc>
                <a:spcPct val="95000"/>
              </a:lnSpc>
              <a:defRPr/>
            </a:pPr>
            <a:r>
              <a:rPr lang="en-US" sz="2000" b="1" noProof="1" smtClean="0">
                <a:solidFill>
                  <a:srgbClr val="FF33CC"/>
                </a:solidFill>
                <a:effectLst>
                  <a:outerShdw blurRad="38100" dist="38100" dir="2700000" algn="tl">
                    <a:srgbClr val="C0C0C0"/>
                  </a:outerShdw>
                </a:effectLst>
                <a:latin typeface="Agency FB" pitchFamily="34" charset="0"/>
              </a:rPr>
              <a:t>. .                 . .</a:t>
            </a:r>
          </a:p>
          <a:p>
            <a:pPr>
              <a:lnSpc>
                <a:spcPct val="55000"/>
              </a:lnSpc>
              <a:defRPr/>
            </a:pPr>
            <a:r>
              <a:rPr lang="en-US" sz="2000" b="1" noProof="1" smtClean="0">
                <a:solidFill>
                  <a:srgbClr val="FF33CC"/>
                </a:solidFill>
                <a:effectLst>
                  <a:outerShdw blurRad="38100" dist="38100" dir="2700000" algn="tl">
                    <a:srgbClr val="C0C0C0"/>
                  </a:outerShdw>
                </a:effectLst>
                <a:latin typeface="Agency FB" pitchFamily="34" charset="0"/>
              </a:rPr>
              <a:t>: O :   : C :  :  O :</a:t>
            </a:r>
            <a:endParaRPr lang="en-US" sz="2000" b="1" smtClean="0">
              <a:latin typeface="Agency FB" pitchFamily="34" charset="0"/>
            </a:endParaRPr>
          </a:p>
          <a:p>
            <a:pPr algn="l">
              <a:lnSpc>
                <a:spcPct val="90000"/>
              </a:lnSpc>
              <a:defRPr/>
            </a:pPr>
            <a:endParaRPr lang="en-US" sz="1600" b="1" smtClean="0">
              <a:solidFill>
                <a:srgbClr val="FF0000"/>
              </a:solidFill>
              <a:latin typeface="Agency FB" pitchFamily="34" charset="0"/>
            </a:endParaRPr>
          </a:p>
          <a:p>
            <a:pPr algn="l">
              <a:lnSpc>
                <a:spcPct val="90000"/>
              </a:lnSpc>
              <a:defRPr/>
            </a:pPr>
            <a:r>
              <a:rPr lang="en-US" sz="2000" b="1" noProof="1" smtClean="0">
                <a:effectLst>
                  <a:outerShdw blurRad="38100" dist="38100" dir="2700000" algn="tl">
                    <a:srgbClr val="C0C0C0"/>
                  </a:outerShdw>
                </a:effectLst>
                <a:latin typeface="Agency FB" pitchFamily="34" charset="0"/>
              </a:rPr>
              <a:t>7.</a:t>
            </a:r>
            <a:r>
              <a:rPr lang="en-US" sz="2000" b="1" noProof="1" smtClean="0">
                <a:latin typeface="Agency FB" pitchFamily="34" charset="0"/>
              </a:rPr>
              <a:t>   Once the octet rule has been satisfied for each atom in the molecule then you may replace each pair of dots </a:t>
            </a:r>
            <a:r>
              <a:rPr lang="en-US" sz="2000" b="1" u="sng" noProof="1" smtClean="0">
                <a:latin typeface="Agency FB" pitchFamily="34" charset="0"/>
              </a:rPr>
              <a:t>between</a:t>
            </a:r>
            <a:r>
              <a:rPr lang="en-US" sz="2000" b="1" noProof="1" smtClean="0">
                <a:latin typeface="Agency FB" pitchFamily="34" charset="0"/>
              </a:rPr>
              <a:t> two atoms with a dash.</a:t>
            </a:r>
          </a:p>
          <a:p>
            <a:pPr>
              <a:lnSpc>
                <a:spcPct val="95000"/>
              </a:lnSpc>
              <a:defRPr/>
            </a:pPr>
            <a:r>
              <a:rPr lang="en-US" sz="2000" b="1" noProof="1" smtClean="0">
                <a:solidFill>
                  <a:srgbClr val="FF33CC"/>
                </a:solidFill>
                <a:effectLst>
                  <a:outerShdw blurRad="38100" dist="38100" dir="2700000" algn="tl">
                    <a:srgbClr val="C0C0C0"/>
                  </a:outerShdw>
                </a:effectLst>
                <a:latin typeface="Agency FB" pitchFamily="34" charset="0"/>
              </a:rPr>
              <a:t>. .             . .</a:t>
            </a:r>
          </a:p>
          <a:p>
            <a:pPr>
              <a:lnSpc>
                <a:spcPct val="55000"/>
              </a:lnSpc>
              <a:defRPr/>
            </a:pPr>
            <a:r>
              <a:rPr lang="en-US" sz="2000" b="1" noProof="1" smtClean="0">
                <a:solidFill>
                  <a:srgbClr val="FF33CC"/>
                </a:solidFill>
                <a:effectLst>
                  <a:outerShdw blurRad="38100" dist="38100" dir="2700000" algn="tl">
                    <a:srgbClr val="C0C0C0"/>
                  </a:outerShdw>
                </a:effectLst>
                <a:latin typeface="Agency FB" pitchFamily="34" charset="0"/>
              </a:rPr>
              <a:t>: O  = C =  O :</a:t>
            </a:r>
          </a:p>
          <a:p>
            <a:pPr algn="l">
              <a:lnSpc>
                <a:spcPct val="55000"/>
              </a:lnSpc>
              <a:defRPr/>
            </a:pPr>
            <a:endParaRPr lang="en-US" sz="2000" b="1" noProof="1" smtClean="0">
              <a:solidFill>
                <a:srgbClr val="FF33CC"/>
              </a:solidFill>
              <a:effectLst>
                <a:outerShdw blurRad="38100" dist="38100" dir="2700000" algn="tl">
                  <a:srgbClr val="C0C0C0"/>
                </a:outerShdw>
              </a:effectLst>
              <a:latin typeface="Agency FB" pitchFamily="34" charset="0"/>
            </a:endParaRPr>
          </a:p>
          <a:p>
            <a:pPr algn="l">
              <a:lnSpc>
                <a:spcPct val="55000"/>
              </a:lnSpc>
              <a:defRPr/>
            </a:pPr>
            <a:r>
              <a:rPr lang="en-US" sz="2000" b="1" noProof="1" smtClean="0">
                <a:effectLst>
                  <a:outerShdw blurRad="38100" dist="38100" dir="2700000" algn="tl">
                    <a:srgbClr val="C0C0C0"/>
                  </a:outerShdw>
                </a:effectLst>
                <a:latin typeface="Agency FB" pitchFamily="34" charset="0"/>
              </a:rPr>
              <a:t>8.</a:t>
            </a:r>
            <a:r>
              <a:rPr lang="en-US" sz="2000" b="1" noProof="1" smtClean="0">
                <a:latin typeface="Agency FB" pitchFamily="34" charset="0"/>
              </a:rPr>
              <a:t>   Now check your structure by</a:t>
            </a:r>
          </a:p>
          <a:p>
            <a:pPr algn="l">
              <a:lnSpc>
                <a:spcPct val="90000"/>
              </a:lnSpc>
              <a:defRPr/>
            </a:pPr>
            <a:r>
              <a:rPr lang="en-US" sz="2000" b="1" noProof="1" smtClean="0">
                <a:latin typeface="Agency FB" pitchFamily="34" charset="0"/>
              </a:rPr>
              <a:t>    </a:t>
            </a:r>
            <a:r>
              <a:rPr lang="en-US" sz="2000" b="1" noProof="1" smtClean="0">
                <a:solidFill>
                  <a:schemeClr val="accent2"/>
                </a:solidFill>
                <a:latin typeface="Agency FB" pitchFamily="34" charset="0"/>
              </a:rPr>
              <a:t>a) count the total number of electrons to make sure you did not lose or gain electrons during the process.</a:t>
            </a:r>
          </a:p>
          <a:p>
            <a:pPr algn="l">
              <a:lnSpc>
                <a:spcPct val="90000"/>
              </a:lnSpc>
              <a:defRPr/>
            </a:pPr>
            <a:endParaRPr lang="en-US" sz="2000" b="1" smtClean="0">
              <a:latin typeface="Agency FB" pitchFamily="34" charset="0"/>
            </a:endParaRPr>
          </a:p>
          <a:p>
            <a:pPr algn="l">
              <a:lnSpc>
                <a:spcPct val="90000"/>
              </a:lnSpc>
              <a:defRPr/>
            </a:pPr>
            <a:r>
              <a:rPr lang="en-US" sz="2000" b="1" noProof="1" smtClean="0">
                <a:latin typeface="Agency FB" pitchFamily="34" charset="0"/>
              </a:rPr>
              <a:t>    </a:t>
            </a:r>
            <a:r>
              <a:rPr lang="en-US" sz="2000" b="1" noProof="1" smtClean="0">
                <a:solidFill>
                  <a:srgbClr val="339933"/>
                </a:solidFill>
                <a:latin typeface="Agency FB" pitchFamily="34" charset="0"/>
              </a:rPr>
              <a:t>b) Use FORMAL CHARGE (FC) calculations as a guideline to the correct structure.  A zero formal charge is usually a good indication of a stable structure. </a:t>
            </a:r>
          </a:p>
          <a:p>
            <a:pPr>
              <a:lnSpc>
                <a:spcPct val="90000"/>
              </a:lnSpc>
              <a:defRPr/>
            </a:pPr>
            <a:r>
              <a:rPr lang="en-US" sz="2000" b="1" smtClean="0">
                <a:effectLst>
                  <a:outerShdw blurRad="38100" dist="38100" dir="2700000" algn="tl">
                    <a:srgbClr val="C0C0C0"/>
                  </a:outerShdw>
                </a:effectLst>
                <a:latin typeface="Agency FB" pitchFamily="34" charset="0"/>
              </a:rPr>
              <a:t>FC (X) = # of valence electrons - (1/2 bonding electrons + nonbonding electrons)</a:t>
            </a:r>
            <a:endParaRPr lang="en-US" sz="2000" b="1" smtClean="0">
              <a:latin typeface="Agency FB" pitchFamily="34" charset="0"/>
            </a:endParaRPr>
          </a:p>
          <a:p>
            <a:pPr algn="l">
              <a:lnSpc>
                <a:spcPct val="90000"/>
              </a:lnSpc>
              <a:defRPr/>
            </a:pPr>
            <a:r>
              <a:rPr lang="en-US" sz="2000" b="1" smtClean="0">
                <a:solidFill>
                  <a:srgbClr val="339933"/>
                </a:solidFill>
                <a:latin typeface="Agency FB" pitchFamily="34" charset="0"/>
              </a:rPr>
              <a:t>For our example:		 FC(C) = 4 - (</a:t>
            </a:r>
            <a:r>
              <a:rPr lang="en-US" sz="2000" b="1" baseline="30000" smtClean="0">
                <a:solidFill>
                  <a:srgbClr val="339933"/>
                </a:solidFill>
                <a:latin typeface="Agency FB" pitchFamily="34" charset="0"/>
              </a:rPr>
              <a:t>1</a:t>
            </a:r>
            <a:r>
              <a:rPr lang="en-US" sz="2000" b="1" smtClean="0">
                <a:solidFill>
                  <a:srgbClr val="339933"/>
                </a:solidFill>
                <a:latin typeface="Agency FB" pitchFamily="34" charset="0"/>
              </a:rPr>
              <a:t>/</a:t>
            </a:r>
            <a:r>
              <a:rPr lang="en-US" sz="2000" b="1" baseline="-25000" smtClean="0">
                <a:solidFill>
                  <a:srgbClr val="339933"/>
                </a:solidFill>
                <a:latin typeface="Agency FB" pitchFamily="34" charset="0"/>
              </a:rPr>
              <a:t>2</a:t>
            </a:r>
            <a:r>
              <a:rPr lang="en-US" sz="2000" b="1" smtClean="0">
                <a:solidFill>
                  <a:srgbClr val="339933"/>
                </a:solidFill>
                <a:latin typeface="Agency FB" pitchFamily="34" charset="0"/>
              </a:rPr>
              <a:t> 8 + 0) = 0</a:t>
            </a:r>
          </a:p>
          <a:p>
            <a:pPr algn="l">
              <a:lnSpc>
                <a:spcPct val="90000"/>
              </a:lnSpc>
              <a:defRPr/>
            </a:pPr>
            <a:r>
              <a:rPr lang="en-US" sz="2000" b="1" smtClean="0">
                <a:solidFill>
                  <a:srgbClr val="339933"/>
                </a:solidFill>
                <a:latin typeface="Agency FB" pitchFamily="34" charset="0"/>
              </a:rPr>
              <a:t>			FC(O) = 6 - (</a:t>
            </a:r>
            <a:r>
              <a:rPr lang="en-US" sz="2000" b="1" baseline="30000" smtClean="0">
                <a:solidFill>
                  <a:srgbClr val="339933"/>
                </a:solidFill>
                <a:latin typeface="Agency FB" pitchFamily="34" charset="0"/>
              </a:rPr>
              <a:t>1</a:t>
            </a:r>
            <a:r>
              <a:rPr lang="en-US" sz="2000" b="1" smtClean="0">
                <a:solidFill>
                  <a:srgbClr val="339933"/>
                </a:solidFill>
                <a:latin typeface="Agency FB" pitchFamily="34" charset="0"/>
              </a:rPr>
              <a:t>/</a:t>
            </a:r>
            <a:r>
              <a:rPr lang="en-US" sz="2000" b="1" baseline="-25000" smtClean="0">
                <a:solidFill>
                  <a:srgbClr val="339933"/>
                </a:solidFill>
                <a:latin typeface="Agency FB" pitchFamily="34" charset="0"/>
              </a:rPr>
              <a:t>2</a:t>
            </a:r>
            <a:r>
              <a:rPr lang="en-US" sz="2000" b="1" smtClean="0">
                <a:solidFill>
                  <a:srgbClr val="339933"/>
                </a:solidFill>
                <a:latin typeface="Agency FB" pitchFamily="34" charset="0"/>
              </a:rPr>
              <a:t> 4 + 4) = 0</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Slide Number Placeholder 5"/>
          <p:cNvSpPr>
            <a:spLocks noGrp="1"/>
          </p:cNvSpPr>
          <p:nvPr>
            <p:ph type="sldNum" sz="quarter" idx="12"/>
          </p:nvPr>
        </p:nvSpPr>
        <p:spPr>
          <a:xfrm>
            <a:off x="3124200" y="6248400"/>
            <a:ext cx="28956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a:fld id="{CD7EA4F0-81B5-4E0B-86C6-CE710EAA144F}" type="slidenum">
              <a:rPr lang="en-US" altLang="en-US" sz="1400"/>
              <a:pPr algn="ctr"/>
              <a:t>5</a:t>
            </a:fld>
            <a:endParaRPr lang="en-US" altLang="en-US" sz="1400"/>
          </a:p>
        </p:txBody>
      </p:sp>
      <p:sp>
        <p:nvSpPr>
          <p:cNvPr id="8195" name="Rectangle 2"/>
          <p:cNvSpPr>
            <a:spLocks noGrp="1" noChangeArrowheads="1"/>
          </p:cNvSpPr>
          <p:nvPr>
            <p:ph type="title"/>
          </p:nvPr>
        </p:nvSpPr>
        <p:spPr>
          <a:xfrm>
            <a:off x="685800" y="76200"/>
            <a:ext cx="7772400" cy="914400"/>
          </a:xfrm>
          <a:noFill/>
        </p:spPr>
        <p:txBody>
          <a:bodyPr lIns="90488" tIns="44450" rIns="90488" bIns="44450"/>
          <a:lstStyle/>
          <a:p>
            <a:r>
              <a:rPr lang="en-US" altLang="en-US" sz="3600" smtClean="0"/>
              <a:t>Practice - Lewis Structures</a:t>
            </a:r>
          </a:p>
        </p:txBody>
      </p:sp>
      <p:sp>
        <p:nvSpPr>
          <p:cNvPr id="8196" name="Rectangle 3"/>
          <p:cNvSpPr>
            <a:spLocks noGrp="1" noChangeArrowheads="1"/>
          </p:cNvSpPr>
          <p:nvPr>
            <p:ph type="body" sz="half" idx="1"/>
          </p:nvPr>
        </p:nvSpPr>
        <p:spPr>
          <a:xfrm>
            <a:off x="685800" y="1219200"/>
            <a:ext cx="3810000" cy="4876800"/>
          </a:xfrm>
          <a:noFill/>
        </p:spPr>
        <p:txBody>
          <a:bodyPr lIns="90488" tIns="44450" rIns="90488" bIns="44450"/>
          <a:lstStyle/>
          <a:p>
            <a:r>
              <a:rPr lang="en-US" altLang="en-US" smtClean="0"/>
              <a:t>CO</a:t>
            </a:r>
            <a:r>
              <a:rPr lang="en-US" altLang="en-US" baseline="-25000" smtClean="0"/>
              <a:t>2</a:t>
            </a:r>
            <a:endParaRPr lang="en-US" altLang="en-US" smtClean="0"/>
          </a:p>
          <a:p>
            <a:pPr>
              <a:spcBef>
                <a:spcPct val="300000"/>
              </a:spcBef>
            </a:pPr>
            <a:r>
              <a:rPr lang="en-US" altLang="en-US" smtClean="0"/>
              <a:t>SeOF</a:t>
            </a:r>
            <a:r>
              <a:rPr lang="en-US" altLang="en-US" baseline="-25000" smtClean="0"/>
              <a:t>2</a:t>
            </a:r>
            <a:endParaRPr lang="en-US" altLang="en-US" smtClean="0"/>
          </a:p>
          <a:p>
            <a:pPr>
              <a:spcBef>
                <a:spcPct val="300000"/>
              </a:spcBef>
            </a:pPr>
            <a:r>
              <a:rPr lang="en-US" altLang="en-US" smtClean="0"/>
              <a:t>NO</a:t>
            </a:r>
            <a:r>
              <a:rPr lang="en-US" altLang="en-US" baseline="-25000" smtClean="0"/>
              <a:t>2</a:t>
            </a:r>
            <a:r>
              <a:rPr lang="en-US" altLang="en-US" baseline="30000" smtClean="0"/>
              <a:t>-1</a:t>
            </a:r>
          </a:p>
        </p:txBody>
      </p:sp>
      <p:sp>
        <p:nvSpPr>
          <p:cNvPr id="8197" name="Rectangle 4"/>
          <p:cNvSpPr>
            <a:spLocks noGrp="1" noChangeArrowheads="1"/>
          </p:cNvSpPr>
          <p:nvPr>
            <p:ph type="body" sz="half" idx="2"/>
          </p:nvPr>
        </p:nvSpPr>
        <p:spPr>
          <a:xfrm>
            <a:off x="4648200" y="1219200"/>
            <a:ext cx="3810000" cy="4876800"/>
          </a:xfrm>
          <a:noFill/>
        </p:spPr>
        <p:txBody>
          <a:bodyPr lIns="90488" tIns="44450" rIns="90488" bIns="44450"/>
          <a:lstStyle/>
          <a:p>
            <a:r>
              <a:rPr lang="en-US" altLang="en-US" smtClean="0">
                <a:hlinkClick r:id="rId3" action="ppaction://hlinksldjump"/>
              </a:rPr>
              <a:t>H</a:t>
            </a:r>
            <a:r>
              <a:rPr lang="en-US" altLang="en-US" baseline="-25000" smtClean="0">
                <a:hlinkClick r:id="rId3" action="ppaction://hlinksldjump"/>
              </a:rPr>
              <a:t>3</a:t>
            </a:r>
            <a:r>
              <a:rPr lang="en-US" altLang="en-US" smtClean="0">
                <a:hlinkClick r:id="rId3" action="ppaction://hlinksldjump"/>
              </a:rPr>
              <a:t>PO</a:t>
            </a:r>
            <a:r>
              <a:rPr lang="en-US" altLang="en-US" baseline="-25000" smtClean="0">
                <a:hlinkClick r:id="rId3" action="ppaction://hlinksldjump"/>
              </a:rPr>
              <a:t>4</a:t>
            </a:r>
            <a:endParaRPr lang="en-US" altLang="en-US" smtClean="0">
              <a:hlinkClick r:id="rId3" action="ppaction://hlinksldjump"/>
            </a:endParaRPr>
          </a:p>
          <a:p>
            <a:pPr>
              <a:spcBef>
                <a:spcPct val="300000"/>
              </a:spcBef>
            </a:pPr>
            <a:r>
              <a:rPr lang="en-US" altLang="en-US" smtClean="0">
                <a:hlinkClick r:id="rId3" action="ppaction://hlinksldjump"/>
              </a:rPr>
              <a:t>SO</a:t>
            </a:r>
            <a:r>
              <a:rPr lang="en-US" altLang="en-US" baseline="-25000" smtClean="0">
                <a:hlinkClick r:id="rId3" action="ppaction://hlinksldjump"/>
              </a:rPr>
              <a:t>3</a:t>
            </a:r>
            <a:r>
              <a:rPr lang="en-US" altLang="en-US" baseline="30000" smtClean="0">
                <a:hlinkClick r:id="rId3" action="ppaction://hlinksldjump"/>
              </a:rPr>
              <a:t>-2</a:t>
            </a:r>
            <a:endParaRPr lang="en-US" altLang="en-US" smtClean="0">
              <a:hlinkClick r:id="rId3" action="ppaction://hlinksldjump"/>
            </a:endParaRPr>
          </a:p>
          <a:p>
            <a:pPr>
              <a:spcBef>
                <a:spcPct val="300000"/>
              </a:spcBef>
            </a:pPr>
            <a:r>
              <a:rPr lang="en-US" altLang="en-US" smtClean="0">
                <a:hlinkClick r:id="rId3" action="ppaction://hlinksldjump"/>
              </a:rPr>
              <a:t>P</a:t>
            </a:r>
            <a:r>
              <a:rPr lang="en-US" altLang="en-US" baseline="-25000" smtClean="0">
                <a:hlinkClick r:id="rId3" action="ppaction://hlinksldjump"/>
              </a:rPr>
              <a:t>2</a:t>
            </a:r>
            <a:r>
              <a:rPr lang="en-US" altLang="en-US" smtClean="0">
                <a:hlinkClick r:id="rId3" action="ppaction://hlinksldjump"/>
              </a:rPr>
              <a:t>H</a:t>
            </a:r>
            <a:r>
              <a:rPr lang="en-US" altLang="en-US" baseline="-25000" smtClean="0">
                <a:hlinkClick r:id="rId3" action="ppaction://hlinksldjump"/>
              </a:rPr>
              <a:t>4</a:t>
            </a:r>
          </a:p>
        </p:txBody>
      </p:sp>
    </p:spTree>
  </p:cSld>
  <p:clrMapOvr>
    <a:masterClrMapping/>
  </p:clrMapOvr>
  <p:transition>
    <p:fade thruBlk="1"/>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Slide Number Placeholder 5"/>
          <p:cNvSpPr>
            <a:spLocks noGrp="1"/>
          </p:cNvSpPr>
          <p:nvPr>
            <p:ph type="sldNum" sz="quarter" idx="12"/>
          </p:nvPr>
        </p:nvSpPr>
        <p:spPr>
          <a:xfrm>
            <a:off x="3124200" y="6248400"/>
            <a:ext cx="28956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a:fld id="{CA8BBCA2-E3BC-45C5-BD53-F6F36D77F91B}" type="slidenum">
              <a:rPr lang="en-US" altLang="en-US" sz="1400"/>
              <a:pPr algn="ctr"/>
              <a:t>6</a:t>
            </a:fld>
            <a:endParaRPr lang="en-US" altLang="en-US" sz="1400"/>
          </a:p>
        </p:txBody>
      </p:sp>
      <p:sp>
        <p:nvSpPr>
          <p:cNvPr id="9219" name="Rectangle 2"/>
          <p:cNvSpPr>
            <a:spLocks noGrp="1" noChangeArrowheads="1"/>
          </p:cNvSpPr>
          <p:nvPr>
            <p:ph type="title"/>
          </p:nvPr>
        </p:nvSpPr>
        <p:spPr>
          <a:xfrm>
            <a:off x="685800" y="76200"/>
            <a:ext cx="7772400" cy="914400"/>
          </a:xfrm>
          <a:noFill/>
        </p:spPr>
        <p:txBody>
          <a:bodyPr lIns="90488" tIns="44450" rIns="90488" bIns="44450"/>
          <a:lstStyle/>
          <a:p>
            <a:r>
              <a:rPr lang="en-US" altLang="en-US" sz="3600" smtClean="0"/>
              <a:t>Practice - Lewis Structures</a:t>
            </a:r>
          </a:p>
        </p:txBody>
      </p:sp>
      <p:sp>
        <p:nvSpPr>
          <p:cNvPr id="9220" name="Rectangle 3"/>
          <p:cNvSpPr>
            <a:spLocks noGrp="1" noChangeArrowheads="1"/>
          </p:cNvSpPr>
          <p:nvPr>
            <p:ph type="body" sz="half" idx="1"/>
          </p:nvPr>
        </p:nvSpPr>
        <p:spPr>
          <a:xfrm>
            <a:off x="685800" y="1219200"/>
            <a:ext cx="3810000" cy="4876800"/>
          </a:xfrm>
          <a:noFill/>
        </p:spPr>
        <p:txBody>
          <a:bodyPr lIns="90488" tIns="44450" rIns="90488" bIns="44450"/>
          <a:lstStyle/>
          <a:p>
            <a:r>
              <a:rPr lang="en-US" altLang="en-US" smtClean="0"/>
              <a:t>CO</a:t>
            </a:r>
            <a:r>
              <a:rPr lang="en-US" altLang="en-US" baseline="-25000" smtClean="0"/>
              <a:t>2</a:t>
            </a:r>
            <a:endParaRPr lang="en-US" altLang="en-US" smtClean="0"/>
          </a:p>
          <a:p>
            <a:pPr>
              <a:spcBef>
                <a:spcPct val="300000"/>
              </a:spcBef>
            </a:pPr>
            <a:r>
              <a:rPr lang="en-US" altLang="en-US" smtClean="0"/>
              <a:t>SeOF</a:t>
            </a:r>
            <a:r>
              <a:rPr lang="en-US" altLang="en-US" baseline="-25000" smtClean="0"/>
              <a:t>2</a:t>
            </a:r>
            <a:endParaRPr lang="en-US" altLang="en-US" smtClean="0"/>
          </a:p>
          <a:p>
            <a:pPr>
              <a:spcBef>
                <a:spcPct val="300000"/>
              </a:spcBef>
            </a:pPr>
            <a:r>
              <a:rPr lang="en-US" altLang="en-US" smtClean="0"/>
              <a:t>NO</a:t>
            </a:r>
            <a:r>
              <a:rPr lang="en-US" altLang="en-US" baseline="-25000" smtClean="0"/>
              <a:t>2</a:t>
            </a:r>
            <a:r>
              <a:rPr lang="en-US" altLang="en-US" baseline="30000" smtClean="0"/>
              <a:t>-1</a:t>
            </a:r>
          </a:p>
        </p:txBody>
      </p:sp>
      <p:grpSp>
        <p:nvGrpSpPr>
          <p:cNvPr id="2" name="Group 5"/>
          <p:cNvGrpSpPr>
            <a:grpSpLocks/>
          </p:cNvGrpSpPr>
          <p:nvPr/>
        </p:nvGrpSpPr>
        <p:grpSpPr bwMode="auto">
          <a:xfrm>
            <a:off x="533400" y="1676400"/>
            <a:ext cx="1687513" cy="749300"/>
            <a:chOff x="711" y="1121"/>
            <a:chExt cx="1063" cy="472"/>
          </a:xfrm>
        </p:grpSpPr>
        <p:sp>
          <p:nvSpPr>
            <p:cNvPr id="9228" name="Rectangle 6"/>
            <p:cNvSpPr>
              <a:spLocks noChangeArrowheads="1"/>
            </p:cNvSpPr>
            <p:nvPr/>
          </p:nvSpPr>
          <p:spPr bwMode="auto">
            <a:xfrm>
              <a:off x="711" y="1230"/>
              <a:ext cx="1063" cy="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3200">
                  <a:solidFill>
                    <a:schemeClr val="hlink"/>
                  </a:solidFill>
                  <a:latin typeface="Braggadocio"/>
                </a:rPr>
                <a:t>:</a:t>
              </a:r>
              <a:r>
                <a:rPr lang="en-US" altLang="en-US" sz="3200">
                  <a:solidFill>
                    <a:schemeClr val="hlink"/>
                  </a:solidFill>
                </a:rPr>
                <a:t>O</a:t>
              </a:r>
              <a:r>
                <a:rPr lang="en-US" altLang="en-US" sz="3200">
                  <a:solidFill>
                    <a:schemeClr val="hlink"/>
                  </a:solidFill>
                  <a:latin typeface="Braggadocio"/>
                </a:rPr>
                <a:t>::</a:t>
              </a:r>
              <a:r>
                <a:rPr lang="en-US" altLang="en-US" sz="3200">
                  <a:solidFill>
                    <a:schemeClr val="hlink"/>
                  </a:solidFill>
                </a:rPr>
                <a:t>C</a:t>
              </a:r>
              <a:r>
                <a:rPr lang="en-US" altLang="en-US" sz="3200">
                  <a:solidFill>
                    <a:schemeClr val="hlink"/>
                  </a:solidFill>
                  <a:latin typeface="Braggadocio"/>
                </a:rPr>
                <a:t>::</a:t>
              </a:r>
              <a:r>
                <a:rPr lang="en-US" altLang="en-US" sz="3200">
                  <a:solidFill>
                    <a:schemeClr val="hlink"/>
                  </a:solidFill>
                </a:rPr>
                <a:t>O</a:t>
              </a:r>
              <a:r>
                <a:rPr lang="en-US" altLang="en-US" sz="3200">
                  <a:solidFill>
                    <a:schemeClr val="hlink"/>
                  </a:solidFill>
                  <a:latin typeface="Braggadocio"/>
                </a:rPr>
                <a:t>:</a:t>
              </a:r>
            </a:p>
          </p:txBody>
        </p:sp>
        <p:sp>
          <p:nvSpPr>
            <p:cNvPr id="9229" name="Rectangle 7"/>
            <p:cNvSpPr>
              <a:spLocks noChangeArrowheads="1"/>
            </p:cNvSpPr>
            <p:nvPr/>
          </p:nvSpPr>
          <p:spPr bwMode="auto">
            <a:xfrm rot="5460000">
              <a:off x="1485" y="1030"/>
              <a:ext cx="182" cy="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3200">
                  <a:solidFill>
                    <a:schemeClr val="hlink"/>
                  </a:solidFill>
                  <a:latin typeface="Braggadocio"/>
                </a:rPr>
                <a:t>:</a:t>
              </a:r>
            </a:p>
          </p:txBody>
        </p:sp>
        <p:sp>
          <p:nvSpPr>
            <p:cNvPr id="9230" name="Rectangle 8"/>
            <p:cNvSpPr>
              <a:spLocks noChangeArrowheads="1"/>
            </p:cNvSpPr>
            <p:nvPr/>
          </p:nvSpPr>
          <p:spPr bwMode="auto">
            <a:xfrm rot="5460000">
              <a:off x="861" y="1030"/>
              <a:ext cx="182" cy="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3200">
                  <a:solidFill>
                    <a:schemeClr val="hlink"/>
                  </a:solidFill>
                  <a:latin typeface="Braggadocio"/>
                </a:rPr>
                <a:t>:</a:t>
              </a:r>
            </a:p>
          </p:txBody>
        </p:sp>
      </p:grpSp>
      <p:pic>
        <p:nvPicPr>
          <p:cNvPr id="70665" name="Picture 9" descr="Co2ls"/>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590800" y="2438400"/>
            <a:ext cx="1892300" cy="50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aphicFrame>
        <p:nvGraphicFramePr>
          <p:cNvPr id="70667" name="Object 3"/>
          <p:cNvGraphicFramePr>
            <a:graphicFrameLocks noChangeAspect="1"/>
          </p:cNvGraphicFramePr>
          <p:nvPr/>
        </p:nvGraphicFramePr>
        <p:xfrm>
          <a:off x="1857375" y="3032125"/>
          <a:ext cx="2181225" cy="1774825"/>
        </p:xfrm>
        <a:graphic>
          <a:graphicData uri="http://schemas.openxmlformats.org/presentationml/2006/ole">
            <mc:AlternateContent xmlns:mc="http://schemas.openxmlformats.org/markup-compatibility/2006">
              <mc:Choice xmlns:v="urn:schemas-microsoft-com:vml" Requires="v">
                <p:oleObj spid="_x0000_s9233" name="ISIS/Draw Sketch" r:id="rId5" imgW="990490" imgH="800100" progId="ISISServer">
                  <p:embed/>
                </p:oleObj>
              </mc:Choice>
              <mc:Fallback>
                <p:oleObj name="ISIS/Draw Sketch" r:id="rId5" imgW="990490" imgH="800100" progId="ISISServer">
                  <p:embed/>
                  <p:pic>
                    <p:nvPicPr>
                      <p:cNvPr id="0" name="Object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857375" y="3032125"/>
                        <a:ext cx="2181225" cy="17748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0669" name="Object 5"/>
          <p:cNvGraphicFramePr>
            <a:graphicFrameLocks noChangeAspect="1"/>
          </p:cNvGraphicFramePr>
          <p:nvPr/>
        </p:nvGraphicFramePr>
        <p:xfrm>
          <a:off x="1905000" y="5181600"/>
          <a:ext cx="2152650" cy="1019175"/>
        </p:xfrm>
        <a:graphic>
          <a:graphicData uri="http://schemas.openxmlformats.org/presentationml/2006/ole">
            <mc:AlternateContent xmlns:mc="http://schemas.openxmlformats.org/markup-compatibility/2006">
              <mc:Choice xmlns:v="urn:schemas-microsoft-com:vml" Requires="v">
                <p:oleObj spid="_x0000_s9234" name="ISIS/Draw Sketch" r:id="rId7" imgW="1019130" imgH="466635" progId="ISISServer">
                  <p:embed/>
                </p:oleObj>
              </mc:Choice>
              <mc:Fallback>
                <p:oleObj name="ISIS/Draw Sketch" r:id="rId7" imgW="1019130" imgH="466635" progId="ISISServer">
                  <p:embed/>
                  <p:pic>
                    <p:nvPicPr>
                      <p:cNvPr id="0" name="Object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905000" y="5181600"/>
                        <a:ext cx="2152650" cy="10191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70670" name="Text Box 14"/>
          <p:cNvSpPr txBox="1">
            <a:spLocks noChangeArrowheads="1"/>
          </p:cNvSpPr>
          <p:nvPr/>
        </p:nvSpPr>
        <p:spPr bwMode="auto">
          <a:xfrm>
            <a:off x="2133600" y="1244600"/>
            <a:ext cx="866775"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2800">
                <a:solidFill>
                  <a:schemeClr val="hlink"/>
                </a:solidFill>
              </a:rPr>
              <a:t>16 e</a:t>
            </a:r>
            <a:r>
              <a:rPr lang="en-US" altLang="en-US" sz="2800" baseline="30000">
                <a:solidFill>
                  <a:schemeClr val="hlink"/>
                </a:solidFill>
              </a:rPr>
              <a:t>-</a:t>
            </a:r>
            <a:endParaRPr lang="en-US" altLang="en-US" sz="2800">
              <a:solidFill>
                <a:schemeClr val="hlink"/>
              </a:solidFill>
            </a:endParaRPr>
          </a:p>
        </p:txBody>
      </p:sp>
      <p:sp>
        <p:nvSpPr>
          <p:cNvPr id="70671" name="Text Box 15"/>
          <p:cNvSpPr txBox="1">
            <a:spLocks noChangeArrowheads="1"/>
          </p:cNvSpPr>
          <p:nvPr/>
        </p:nvSpPr>
        <p:spPr bwMode="auto">
          <a:xfrm>
            <a:off x="838200" y="3683000"/>
            <a:ext cx="866775"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2800">
                <a:solidFill>
                  <a:schemeClr val="hlink"/>
                </a:solidFill>
              </a:rPr>
              <a:t>26 e</a:t>
            </a:r>
            <a:r>
              <a:rPr lang="en-US" altLang="en-US" sz="2800" baseline="30000">
                <a:solidFill>
                  <a:schemeClr val="hlink"/>
                </a:solidFill>
              </a:rPr>
              <a:t>-</a:t>
            </a:r>
            <a:endParaRPr lang="en-US" altLang="en-US" sz="2800">
              <a:solidFill>
                <a:schemeClr val="hlink"/>
              </a:solidFill>
            </a:endParaRPr>
          </a:p>
        </p:txBody>
      </p:sp>
      <p:sp>
        <p:nvSpPr>
          <p:cNvPr id="70672" name="Text Box 16"/>
          <p:cNvSpPr txBox="1">
            <a:spLocks noChangeArrowheads="1"/>
          </p:cNvSpPr>
          <p:nvPr/>
        </p:nvSpPr>
        <p:spPr bwMode="auto">
          <a:xfrm>
            <a:off x="838200" y="5359400"/>
            <a:ext cx="866775"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2800">
                <a:solidFill>
                  <a:schemeClr val="hlink"/>
                </a:solidFill>
              </a:rPr>
              <a:t>18 e</a:t>
            </a:r>
            <a:r>
              <a:rPr lang="en-US" altLang="en-US" sz="2800" baseline="30000">
                <a:solidFill>
                  <a:schemeClr val="hlink"/>
                </a:solidFill>
              </a:rPr>
              <a:t>-</a:t>
            </a:r>
            <a:endParaRPr lang="en-US" altLang="en-US" sz="2800">
              <a:solidFill>
                <a:schemeClr val="hlink"/>
              </a:solidFill>
            </a:endParaRPr>
          </a:p>
        </p:txBody>
      </p:sp>
    </p:spTree>
  </p:cSld>
  <p:clrMapOvr>
    <a:masterClrMapping/>
  </p:clrMapOvr>
  <p:transition>
    <p:fade thruBlk="1"/>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0670"/>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2"/>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70665"/>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70671"/>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nodeType="clickEffect">
                                  <p:stCondLst>
                                    <p:cond delay="0"/>
                                  </p:stCondLst>
                                  <p:childTnLst>
                                    <p:set>
                                      <p:cBhvr>
                                        <p:cTn id="22" dur="1" fill="hold">
                                          <p:stCondLst>
                                            <p:cond delay="0"/>
                                          </p:stCondLst>
                                        </p:cTn>
                                        <p:tgtEl>
                                          <p:spTgt spid="70667"/>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70672"/>
                                        </p:tgtEl>
                                        <p:attrNameLst>
                                          <p:attrName>style.visibility</p:attrName>
                                        </p:attrNameLst>
                                      </p:cBhvr>
                                      <p:to>
                                        <p:strVal val="visible"/>
                                      </p:to>
                                    </p:set>
                                  </p:childTnLst>
                                </p:cTn>
                              </p:par>
                            </p:childTnLst>
                          </p:cTn>
                        </p:par>
                      </p:childTnLst>
                    </p:cTn>
                  </p:par>
                  <p:par>
                    <p:cTn id="27" fill="hold" nodeType="clickPar">
                      <p:stCondLst>
                        <p:cond delay="indefinite"/>
                      </p:stCondLst>
                      <p:childTnLst>
                        <p:par>
                          <p:cTn id="28" fill="hold" nodeType="withGroup">
                            <p:stCondLst>
                              <p:cond delay="0"/>
                            </p:stCondLst>
                            <p:childTnLst>
                              <p:par>
                                <p:cTn id="29" presetID="1" presetClass="entr" presetSubtype="0" fill="hold" nodeType="clickEffect">
                                  <p:stCondLst>
                                    <p:cond delay="0"/>
                                  </p:stCondLst>
                                  <p:childTnLst>
                                    <p:set>
                                      <p:cBhvr>
                                        <p:cTn id="30" dur="1" fill="hold">
                                          <p:stCondLst>
                                            <p:cond delay="0"/>
                                          </p:stCondLst>
                                        </p:cTn>
                                        <p:tgtEl>
                                          <p:spTgt spid="7066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0670" grpId="0"/>
      <p:bldP spid="70671" grpId="0"/>
      <p:bldP spid="70672" grpId="0"/>
    </p:bldLst>
  </p:timing>
</p:sld>
</file>

<file path=ppt/slides/slide7.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10242" name="Slide Number Placeholder 5"/>
          <p:cNvSpPr>
            <a:spLocks noGrp="1"/>
          </p:cNvSpPr>
          <p:nvPr>
            <p:ph type="sldNum" sz="quarter" idx="12"/>
          </p:nvPr>
        </p:nvSpPr>
        <p:spPr>
          <a:xfrm>
            <a:off x="3124200" y="6248400"/>
            <a:ext cx="28956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a:fld id="{8E90A890-B6DB-4A6A-8F0A-3115589890F3}" type="slidenum">
              <a:rPr lang="en-US" altLang="en-US" sz="1400"/>
              <a:pPr algn="ctr"/>
              <a:t>7</a:t>
            </a:fld>
            <a:endParaRPr lang="en-US" altLang="en-US" sz="1400"/>
          </a:p>
        </p:txBody>
      </p:sp>
      <p:sp>
        <p:nvSpPr>
          <p:cNvPr id="10243" name="Rectangle 2"/>
          <p:cNvSpPr>
            <a:spLocks noGrp="1" noChangeArrowheads="1"/>
          </p:cNvSpPr>
          <p:nvPr>
            <p:ph type="title"/>
          </p:nvPr>
        </p:nvSpPr>
        <p:spPr>
          <a:xfrm>
            <a:off x="685800" y="76200"/>
            <a:ext cx="7772400" cy="914400"/>
          </a:xfrm>
          <a:noFill/>
        </p:spPr>
        <p:txBody>
          <a:bodyPr lIns="90488" tIns="44450" rIns="90488" bIns="44450"/>
          <a:lstStyle/>
          <a:p>
            <a:r>
              <a:rPr lang="en-US" altLang="en-US" sz="3600" smtClean="0">
                <a:hlinkClick r:id="rId4" action="ppaction://hlinksldjump"/>
              </a:rPr>
              <a:t>Practice - Lewis Structures</a:t>
            </a:r>
            <a:endParaRPr lang="en-US" altLang="en-US" sz="3600" smtClean="0"/>
          </a:p>
        </p:txBody>
      </p:sp>
      <p:sp>
        <p:nvSpPr>
          <p:cNvPr id="10244" name="Rectangle 3"/>
          <p:cNvSpPr>
            <a:spLocks noGrp="1" noChangeArrowheads="1"/>
          </p:cNvSpPr>
          <p:nvPr>
            <p:ph type="body" sz="half" idx="1"/>
          </p:nvPr>
        </p:nvSpPr>
        <p:spPr>
          <a:xfrm>
            <a:off x="685800" y="1219200"/>
            <a:ext cx="3810000" cy="4876800"/>
          </a:xfrm>
          <a:noFill/>
        </p:spPr>
        <p:txBody>
          <a:bodyPr lIns="90488" tIns="44450" rIns="90488" bIns="44450"/>
          <a:lstStyle/>
          <a:p>
            <a:r>
              <a:rPr lang="en-US" altLang="en-US" smtClean="0"/>
              <a:t>CO</a:t>
            </a:r>
            <a:r>
              <a:rPr lang="en-US" altLang="en-US" baseline="-25000" smtClean="0"/>
              <a:t>2</a:t>
            </a:r>
            <a:endParaRPr lang="en-US" altLang="en-US" smtClean="0"/>
          </a:p>
          <a:p>
            <a:pPr>
              <a:spcBef>
                <a:spcPct val="300000"/>
              </a:spcBef>
            </a:pPr>
            <a:r>
              <a:rPr lang="en-US" altLang="en-US" smtClean="0"/>
              <a:t>SeOF</a:t>
            </a:r>
            <a:r>
              <a:rPr lang="en-US" altLang="en-US" baseline="-25000" smtClean="0"/>
              <a:t>2</a:t>
            </a:r>
            <a:endParaRPr lang="en-US" altLang="en-US" smtClean="0"/>
          </a:p>
          <a:p>
            <a:pPr>
              <a:spcBef>
                <a:spcPct val="300000"/>
              </a:spcBef>
            </a:pPr>
            <a:r>
              <a:rPr lang="en-US" altLang="en-US" smtClean="0"/>
              <a:t>NO</a:t>
            </a:r>
            <a:r>
              <a:rPr lang="en-US" altLang="en-US" baseline="-25000" smtClean="0"/>
              <a:t>2</a:t>
            </a:r>
            <a:r>
              <a:rPr lang="en-US" altLang="en-US" baseline="30000" smtClean="0"/>
              <a:t>-1</a:t>
            </a:r>
          </a:p>
        </p:txBody>
      </p:sp>
      <p:sp>
        <p:nvSpPr>
          <p:cNvPr id="10245" name="Rectangle 4"/>
          <p:cNvSpPr>
            <a:spLocks noGrp="1" noChangeArrowheads="1"/>
          </p:cNvSpPr>
          <p:nvPr>
            <p:ph type="body" sz="half" idx="2"/>
          </p:nvPr>
        </p:nvSpPr>
        <p:spPr>
          <a:xfrm>
            <a:off x="4648200" y="1219200"/>
            <a:ext cx="3810000" cy="4876800"/>
          </a:xfrm>
          <a:noFill/>
        </p:spPr>
        <p:txBody>
          <a:bodyPr lIns="90488" tIns="44450" rIns="90488" bIns="44450"/>
          <a:lstStyle/>
          <a:p>
            <a:r>
              <a:rPr lang="en-US" altLang="en-US" smtClean="0"/>
              <a:t>H</a:t>
            </a:r>
            <a:r>
              <a:rPr lang="en-US" altLang="en-US" baseline="-25000" smtClean="0"/>
              <a:t>3</a:t>
            </a:r>
            <a:r>
              <a:rPr lang="en-US" altLang="en-US" smtClean="0"/>
              <a:t>PO</a:t>
            </a:r>
            <a:r>
              <a:rPr lang="en-US" altLang="en-US" baseline="-25000" smtClean="0"/>
              <a:t>4</a:t>
            </a:r>
            <a:endParaRPr lang="en-US" altLang="en-US" smtClean="0"/>
          </a:p>
          <a:p>
            <a:pPr>
              <a:spcBef>
                <a:spcPct val="300000"/>
              </a:spcBef>
            </a:pPr>
            <a:r>
              <a:rPr lang="en-US" altLang="en-US" smtClean="0"/>
              <a:t>SO</a:t>
            </a:r>
            <a:r>
              <a:rPr lang="en-US" altLang="en-US" baseline="-25000" smtClean="0"/>
              <a:t>3</a:t>
            </a:r>
            <a:r>
              <a:rPr lang="en-US" altLang="en-US" baseline="30000" smtClean="0"/>
              <a:t>-2</a:t>
            </a:r>
            <a:endParaRPr lang="en-US" altLang="en-US" smtClean="0"/>
          </a:p>
          <a:p>
            <a:pPr>
              <a:spcBef>
                <a:spcPct val="300000"/>
              </a:spcBef>
            </a:pPr>
            <a:r>
              <a:rPr lang="en-US" altLang="en-US" smtClean="0"/>
              <a:t>P</a:t>
            </a:r>
            <a:r>
              <a:rPr lang="en-US" altLang="en-US" baseline="-25000" smtClean="0"/>
              <a:t>2</a:t>
            </a:r>
            <a:r>
              <a:rPr lang="en-US" altLang="en-US" smtClean="0"/>
              <a:t>H</a:t>
            </a:r>
            <a:r>
              <a:rPr lang="en-US" altLang="en-US" baseline="-25000" smtClean="0"/>
              <a:t>4</a:t>
            </a:r>
          </a:p>
        </p:txBody>
      </p:sp>
      <p:grpSp>
        <p:nvGrpSpPr>
          <p:cNvPr id="10246" name="Group 5"/>
          <p:cNvGrpSpPr>
            <a:grpSpLocks/>
          </p:cNvGrpSpPr>
          <p:nvPr/>
        </p:nvGrpSpPr>
        <p:grpSpPr bwMode="auto">
          <a:xfrm>
            <a:off x="533400" y="1676400"/>
            <a:ext cx="1687513" cy="749300"/>
            <a:chOff x="711" y="1121"/>
            <a:chExt cx="1063" cy="472"/>
          </a:xfrm>
        </p:grpSpPr>
        <p:sp>
          <p:nvSpPr>
            <p:cNvPr id="10259" name="Rectangle 6"/>
            <p:cNvSpPr>
              <a:spLocks noChangeArrowheads="1"/>
            </p:cNvSpPr>
            <p:nvPr/>
          </p:nvSpPr>
          <p:spPr bwMode="auto">
            <a:xfrm>
              <a:off x="711" y="1230"/>
              <a:ext cx="1063" cy="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3200">
                  <a:solidFill>
                    <a:schemeClr val="hlink"/>
                  </a:solidFill>
                  <a:latin typeface="Braggadocio"/>
                </a:rPr>
                <a:t>:</a:t>
              </a:r>
              <a:r>
                <a:rPr lang="en-US" altLang="en-US" sz="3200">
                  <a:solidFill>
                    <a:schemeClr val="hlink"/>
                  </a:solidFill>
                </a:rPr>
                <a:t>O</a:t>
              </a:r>
              <a:r>
                <a:rPr lang="en-US" altLang="en-US" sz="3200">
                  <a:solidFill>
                    <a:schemeClr val="hlink"/>
                  </a:solidFill>
                  <a:latin typeface="Braggadocio"/>
                </a:rPr>
                <a:t>::</a:t>
              </a:r>
              <a:r>
                <a:rPr lang="en-US" altLang="en-US" sz="3200">
                  <a:solidFill>
                    <a:schemeClr val="hlink"/>
                  </a:solidFill>
                </a:rPr>
                <a:t>C</a:t>
              </a:r>
              <a:r>
                <a:rPr lang="en-US" altLang="en-US" sz="3200">
                  <a:solidFill>
                    <a:schemeClr val="hlink"/>
                  </a:solidFill>
                  <a:latin typeface="Braggadocio"/>
                </a:rPr>
                <a:t>::</a:t>
              </a:r>
              <a:r>
                <a:rPr lang="en-US" altLang="en-US" sz="3200">
                  <a:solidFill>
                    <a:schemeClr val="hlink"/>
                  </a:solidFill>
                </a:rPr>
                <a:t>O</a:t>
              </a:r>
              <a:r>
                <a:rPr lang="en-US" altLang="en-US" sz="3200">
                  <a:solidFill>
                    <a:schemeClr val="hlink"/>
                  </a:solidFill>
                  <a:latin typeface="Braggadocio"/>
                </a:rPr>
                <a:t>:</a:t>
              </a:r>
            </a:p>
          </p:txBody>
        </p:sp>
        <p:sp>
          <p:nvSpPr>
            <p:cNvPr id="10260" name="Rectangle 7"/>
            <p:cNvSpPr>
              <a:spLocks noChangeArrowheads="1"/>
            </p:cNvSpPr>
            <p:nvPr/>
          </p:nvSpPr>
          <p:spPr bwMode="auto">
            <a:xfrm rot="5460000">
              <a:off x="1485" y="1030"/>
              <a:ext cx="182" cy="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3200">
                  <a:solidFill>
                    <a:schemeClr val="hlink"/>
                  </a:solidFill>
                  <a:latin typeface="Braggadocio"/>
                </a:rPr>
                <a:t>:</a:t>
              </a:r>
            </a:p>
          </p:txBody>
        </p:sp>
        <p:sp>
          <p:nvSpPr>
            <p:cNvPr id="10261" name="Rectangle 8"/>
            <p:cNvSpPr>
              <a:spLocks noChangeArrowheads="1"/>
            </p:cNvSpPr>
            <p:nvPr/>
          </p:nvSpPr>
          <p:spPr bwMode="auto">
            <a:xfrm rot="5460000">
              <a:off x="861" y="1030"/>
              <a:ext cx="182" cy="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3200">
                  <a:solidFill>
                    <a:schemeClr val="hlink"/>
                  </a:solidFill>
                  <a:latin typeface="Braggadocio"/>
                </a:rPr>
                <a:t>:</a:t>
              </a:r>
            </a:p>
          </p:txBody>
        </p:sp>
      </p:grpSp>
      <p:pic>
        <p:nvPicPr>
          <p:cNvPr id="10247" name="Picture 9" descr="Co2ls"/>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590800" y="2438400"/>
            <a:ext cx="1892300" cy="50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aphicFrame>
        <p:nvGraphicFramePr>
          <p:cNvPr id="10248" name="Object 2"/>
          <p:cNvGraphicFramePr>
            <a:graphicFrameLocks noChangeAspect="1"/>
          </p:cNvGraphicFramePr>
          <p:nvPr/>
        </p:nvGraphicFramePr>
        <p:xfrm>
          <a:off x="6200775" y="971550"/>
          <a:ext cx="2562225" cy="1958975"/>
        </p:xfrm>
        <a:graphic>
          <a:graphicData uri="http://schemas.openxmlformats.org/presentationml/2006/ole">
            <mc:AlternateContent xmlns:mc="http://schemas.openxmlformats.org/markup-compatibility/2006">
              <mc:Choice xmlns:v="urn:schemas-microsoft-com:vml" Requires="v">
                <p:oleObj spid="_x0000_s10267" name="ISIS/Draw Sketch" r:id="rId6" imgW="1466823" imgH="1114425" progId="ISISServer">
                  <p:embed/>
                </p:oleObj>
              </mc:Choice>
              <mc:Fallback>
                <p:oleObj name="ISIS/Draw Sketch" r:id="rId6" imgW="1466823" imgH="1114425" progId="ISISServer">
                  <p:embed/>
                  <p:pic>
                    <p:nvPicPr>
                      <p:cNvPr id="0" name="Object 2"/>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6200775" y="971550"/>
                        <a:ext cx="2562225" cy="19589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249" name="Object 3"/>
          <p:cNvGraphicFramePr>
            <a:graphicFrameLocks noChangeAspect="1"/>
          </p:cNvGraphicFramePr>
          <p:nvPr/>
        </p:nvGraphicFramePr>
        <p:xfrm>
          <a:off x="1857375" y="3032125"/>
          <a:ext cx="2181225" cy="1774825"/>
        </p:xfrm>
        <a:graphic>
          <a:graphicData uri="http://schemas.openxmlformats.org/presentationml/2006/ole">
            <mc:AlternateContent xmlns:mc="http://schemas.openxmlformats.org/markup-compatibility/2006">
              <mc:Choice xmlns:v="urn:schemas-microsoft-com:vml" Requires="v">
                <p:oleObj spid="_x0000_s10268" name="ISIS/Draw Sketch" r:id="rId8" imgW="990490" imgH="800100" progId="ISISServer">
                  <p:embed/>
                </p:oleObj>
              </mc:Choice>
              <mc:Fallback>
                <p:oleObj name="ISIS/Draw Sketch" r:id="rId8" imgW="990490" imgH="800100" progId="ISISServer">
                  <p:embed/>
                  <p:pic>
                    <p:nvPicPr>
                      <p:cNvPr id="0" name="Object 3"/>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857375" y="3032125"/>
                        <a:ext cx="2181225" cy="17748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250" name="Object 4"/>
          <p:cNvGraphicFramePr>
            <a:graphicFrameLocks noChangeAspect="1"/>
          </p:cNvGraphicFramePr>
          <p:nvPr/>
        </p:nvGraphicFramePr>
        <p:xfrm>
          <a:off x="6353175" y="2955925"/>
          <a:ext cx="2181225" cy="1774825"/>
        </p:xfrm>
        <a:graphic>
          <a:graphicData uri="http://schemas.openxmlformats.org/presentationml/2006/ole">
            <mc:AlternateContent xmlns:mc="http://schemas.openxmlformats.org/markup-compatibility/2006">
              <mc:Choice xmlns:v="urn:schemas-microsoft-com:vml" Requires="v">
                <p:oleObj spid="_x0000_s10269" name="ISIS/Draw Sketch" r:id="rId10" imgW="990490" imgH="800100" progId="ISISServer">
                  <p:embed/>
                </p:oleObj>
              </mc:Choice>
              <mc:Fallback>
                <p:oleObj name="ISIS/Draw Sketch" r:id="rId10" imgW="990490" imgH="800100" progId="ISISServer">
                  <p:embed/>
                  <p:pic>
                    <p:nvPicPr>
                      <p:cNvPr id="0" name="Object 4"/>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6353175" y="2955925"/>
                        <a:ext cx="2181225" cy="17748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251" name="Object 5"/>
          <p:cNvGraphicFramePr>
            <a:graphicFrameLocks noChangeAspect="1"/>
          </p:cNvGraphicFramePr>
          <p:nvPr/>
        </p:nvGraphicFramePr>
        <p:xfrm>
          <a:off x="1905000" y="5181600"/>
          <a:ext cx="2152650" cy="1019175"/>
        </p:xfrm>
        <a:graphic>
          <a:graphicData uri="http://schemas.openxmlformats.org/presentationml/2006/ole">
            <mc:AlternateContent xmlns:mc="http://schemas.openxmlformats.org/markup-compatibility/2006">
              <mc:Choice xmlns:v="urn:schemas-microsoft-com:vml" Requires="v">
                <p:oleObj spid="_x0000_s10270" name="ISIS/Draw Sketch" r:id="rId12" imgW="1019130" imgH="466635" progId="ISISServer">
                  <p:embed/>
                </p:oleObj>
              </mc:Choice>
              <mc:Fallback>
                <p:oleObj name="ISIS/Draw Sketch" r:id="rId12" imgW="1019130" imgH="466635" progId="ISISServer">
                  <p:embed/>
                  <p:pic>
                    <p:nvPicPr>
                      <p:cNvPr id="0" name="Object 5"/>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1905000" y="5181600"/>
                        <a:ext cx="2152650" cy="10191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10252" name="Text Box 14"/>
          <p:cNvSpPr txBox="1">
            <a:spLocks noChangeArrowheads="1"/>
          </p:cNvSpPr>
          <p:nvPr/>
        </p:nvSpPr>
        <p:spPr bwMode="auto">
          <a:xfrm>
            <a:off x="2133600" y="1244600"/>
            <a:ext cx="866775"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2800">
                <a:solidFill>
                  <a:schemeClr val="hlink"/>
                </a:solidFill>
              </a:rPr>
              <a:t>16 e</a:t>
            </a:r>
            <a:r>
              <a:rPr lang="en-US" altLang="en-US" sz="2800" baseline="30000">
                <a:solidFill>
                  <a:schemeClr val="hlink"/>
                </a:solidFill>
              </a:rPr>
              <a:t>-</a:t>
            </a:r>
            <a:endParaRPr lang="en-US" altLang="en-US" sz="2800">
              <a:solidFill>
                <a:schemeClr val="hlink"/>
              </a:solidFill>
            </a:endParaRPr>
          </a:p>
        </p:txBody>
      </p:sp>
      <p:sp>
        <p:nvSpPr>
          <p:cNvPr id="10253" name="Text Box 15"/>
          <p:cNvSpPr txBox="1">
            <a:spLocks noChangeArrowheads="1"/>
          </p:cNvSpPr>
          <p:nvPr/>
        </p:nvSpPr>
        <p:spPr bwMode="auto">
          <a:xfrm>
            <a:off x="838200" y="3683000"/>
            <a:ext cx="866775"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2800">
                <a:solidFill>
                  <a:schemeClr val="hlink"/>
                </a:solidFill>
              </a:rPr>
              <a:t>26 e</a:t>
            </a:r>
            <a:r>
              <a:rPr lang="en-US" altLang="en-US" sz="2800" baseline="30000">
                <a:solidFill>
                  <a:schemeClr val="hlink"/>
                </a:solidFill>
              </a:rPr>
              <a:t>-</a:t>
            </a:r>
            <a:endParaRPr lang="en-US" altLang="en-US" sz="2800">
              <a:solidFill>
                <a:schemeClr val="hlink"/>
              </a:solidFill>
            </a:endParaRPr>
          </a:p>
        </p:txBody>
      </p:sp>
      <p:sp>
        <p:nvSpPr>
          <p:cNvPr id="10254" name="Text Box 16"/>
          <p:cNvSpPr txBox="1">
            <a:spLocks noChangeArrowheads="1"/>
          </p:cNvSpPr>
          <p:nvPr/>
        </p:nvSpPr>
        <p:spPr bwMode="auto">
          <a:xfrm>
            <a:off x="838200" y="5359400"/>
            <a:ext cx="866775"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2800">
                <a:solidFill>
                  <a:schemeClr val="hlink"/>
                </a:solidFill>
              </a:rPr>
              <a:t>18 e</a:t>
            </a:r>
            <a:r>
              <a:rPr lang="en-US" altLang="en-US" sz="2800" baseline="30000">
                <a:solidFill>
                  <a:schemeClr val="hlink"/>
                </a:solidFill>
              </a:rPr>
              <a:t>-</a:t>
            </a:r>
            <a:endParaRPr lang="en-US" altLang="en-US" sz="2800">
              <a:solidFill>
                <a:schemeClr val="hlink"/>
              </a:solidFill>
            </a:endParaRPr>
          </a:p>
        </p:txBody>
      </p:sp>
      <p:sp>
        <p:nvSpPr>
          <p:cNvPr id="10255" name="Text Box 17"/>
          <p:cNvSpPr txBox="1">
            <a:spLocks noChangeArrowheads="1"/>
          </p:cNvSpPr>
          <p:nvPr/>
        </p:nvSpPr>
        <p:spPr bwMode="auto">
          <a:xfrm>
            <a:off x="5181600" y="3683000"/>
            <a:ext cx="866775"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2800">
                <a:solidFill>
                  <a:schemeClr val="hlink"/>
                </a:solidFill>
              </a:rPr>
              <a:t>26 e</a:t>
            </a:r>
            <a:r>
              <a:rPr lang="en-US" altLang="en-US" sz="2800" baseline="30000">
                <a:solidFill>
                  <a:schemeClr val="hlink"/>
                </a:solidFill>
              </a:rPr>
              <a:t>-</a:t>
            </a:r>
            <a:endParaRPr lang="en-US" altLang="en-US" sz="2800">
              <a:solidFill>
                <a:schemeClr val="hlink"/>
              </a:solidFill>
            </a:endParaRPr>
          </a:p>
        </p:txBody>
      </p:sp>
      <p:sp>
        <p:nvSpPr>
          <p:cNvPr id="10256" name="Text Box 18"/>
          <p:cNvSpPr txBox="1">
            <a:spLocks noChangeArrowheads="1"/>
          </p:cNvSpPr>
          <p:nvPr/>
        </p:nvSpPr>
        <p:spPr bwMode="auto">
          <a:xfrm>
            <a:off x="5105400" y="1854200"/>
            <a:ext cx="866775"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2800">
                <a:solidFill>
                  <a:schemeClr val="hlink"/>
                </a:solidFill>
              </a:rPr>
              <a:t>32 e</a:t>
            </a:r>
            <a:r>
              <a:rPr lang="en-US" altLang="en-US" sz="2800" baseline="30000">
                <a:solidFill>
                  <a:schemeClr val="hlink"/>
                </a:solidFill>
              </a:rPr>
              <a:t>-</a:t>
            </a:r>
            <a:endParaRPr lang="en-US" altLang="en-US" sz="2800">
              <a:solidFill>
                <a:schemeClr val="hlink"/>
              </a:solidFill>
            </a:endParaRPr>
          </a:p>
        </p:txBody>
      </p:sp>
      <p:sp>
        <p:nvSpPr>
          <p:cNvPr id="10257" name="Text Box 19"/>
          <p:cNvSpPr txBox="1">
            <a:spLocks noChangeArrowheads="1"/>
          </p:cNvSpPr>
          <p:nvPr/>
        </p:nvSpPr>
        <p:spPr bwMode="auto">
          <a:xfrm>
            <a:off x="5105400" y="5435600"/>
            <a:ext cx="866775"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2800">
                <a:solidFill>
                  <a:schemeClr val="hlink"/>
                </a:solidFill>
              </a:rPr>
              <a:t>14 e</a:t>
            </a:r>
            <a:r>
              <a:rPr lang="en-US" altLang="en-US" sz="2800" baseline="30000">
                <a:solidFill>
                  <a:schemeClr val="hlink"/>
                </a:solidFill>
              </a:rPr>
              <a:t>-</a:t>
            </a:r>
            <a:endParaRPr lang="en-US" altLang="en-US" sz="2800">
              <a:solidFill>
                <a:schemeClr val="hlink"/>
              </a:solidFill>
            </a:endParaRPr>
          </a:p>
        </p:txBody>
      </p:sp>
      <p:graphicFrame>
        <p:nvGraphicFramePr>
          <p:cNvPr id="10258" name="Object 6"/>
          <p:cNvGraphicFramePr>
            <a:graphicFrameLocks noChangeAspect="1"/>
          </p:cNvGraphicFramePr>
          <p:nvPr/>
        </p:nvGraphicFramePr>
        <p:xfrm>
          <a:off x="6248400" y="5029200"/>
          <a:ext cx="2371725" cy="1397000"/>
        </p:xfrm>
        <a:graphic>
          <a:graphicData uri="http://schemas.openxmlformats.org/presentationml/2006/ole">
            <mc:AlternateContent xmlns:mc="http://schemas.openxmlformats.org/markup-compatibility/2006">
              <mc:Choice xmlns:v="urn:schemas-microsoft-com:vml" Requires="v">
                <p:oleObj spid="_x0000_s10271" name="ISIS/Draw Sketch" r:id="rId14" imgW="1104778" imgH="638085" progId="ISISServer">
                  <p:embed/>
                </p:oleObj>
              </mc:Choice>
              <mc:Fallback>
                <p:oleObj name="ISIS/Draw Sketch" r:id="rId14" imgW="1104778" imgH="638085" progId="ISISServer">
                  <p:embed/>
                  <p:pic>
                    <p:nvPicPr>
                      <p:cNvPr id="0" name="Object 6"/>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6248400" y="5029200"/>
                        <a:ext cx="2371725" cy="1397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ransition>
    <p:fade thruBlk="1"/>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extBox 5"/>
          <p:cNvSpPr txBox="1">
            <a:spLocks noChangeArrowheads="1"/>
          </p:cNvSpPr>
          <p:nvPr/>
        </p:nvSpPr>
        <p:spPr bwMode="auto">
          <a:xfrm>
            <a:off x="15875" y="71438"/>
            <a:ext cx="8991600"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a:r>
              <a:rPr lang="en-US" altLang="en-US" sz="4000" b="1">
                <a:solidFill>
                  <a:srgbClr val="FF0000"/>
                </a:solidFill>
                <a:latin typeface="Arial" panose="020B0604020202020204" pitchFamily="34" charset="0"/>
              </a:rPr>
              <a:t>FORMAL CHARGE</a:t>
            </a:r>
            <a:endParaRPr lang="en-US" altLang="en-US" sz="4000"/>
          </a:p>
        </p:txBody>
      </p:sp>
      <p:sp>
        <p:nvSpPr>
          <p:cNvPr id="3" name="TextBox 2"/>
          <p:cNvSpPr txBox="1"/>
          <p:nvPr/>
        </p:nvSpPr>
        <p:spPr>
          <a:xfrm>
            <a:off x="228600" y="1143000"/>
            <a:ext cx="8610600" cy="5200650"/>
          </a:xfrm>
          <a:prstGeom prst="rect">
            <a:avLst/>
          </a:prstGeom>
          <a:noFill/>
        </p:spPr>
        <p:txBody>
          <a:bodyPr>
            <a:spAutoFit/>
          </a:bodyPr>
          <a:lstStyle/>
          <a:p>
            <a:pPr>
              <a:defRPr/>
            </a:pPr>
            <a:r>
              <a:rPr lang="en-US" sz="3200" b="1" dirty="0">
                <a:latin typeface="Arial Narrow" panose="020B0606020202030204" pitchFamily="34" charset="0"/>
              </a:rPr>
              <a:t>Formal charge is the “charge” assigned to an atom in a molecule, (1) assuming equal sharing of the electrons &amp; (2) without considering electronegativity effects.</a:t>
            </a:r>
          </a:p>
          <a:p>
            <a:pPr>
              <a:defRPr/>
            </a:pPr>
            <a:endParaRPr lang="en-US" sz="3200" b="1" dirty="0">
              <a:latin typeface="Arial Narrow" panose="020B0606020202030204" pitchFamily="34" charset="0"/>
            </a:endParaRPr>
          </a:p>
          <a:p>
            <a:pPr algn="ctr">
              <a:defRPr/>
            </a:pPr>
            <a:r>
              <a:rPr lang="en-US" sz="4400" b="1" dirty="0">
                <a:effectLst>
                  <a:outerShdw blurRad="38100" dist="38100" dir="2700000" algn="tl">
                    <a:srgbClr val="000000">
                      <a:alpha val="43137"/>
                    </a:srgbClr>
                  </a:outerShdw>
                </a:effectLst>
                <a:latin typeface="Arial Narrow" panose="020B0606020202030204" pitchFamily="34" charset="0"/>
              </a:rPr>
              <a:t>FC(X) = #VE – (1/2 BE + NBE)</a:t>
            </a:r>
          </a:p>
          <a:p>
            <a:pPr>
              <a:defRPr/>
            </a:pPr>
            <a:endParaRPr lang="en-US" sz="3200" b="1" dirty="0">
              <a:latin typeface="Arial Narrow" panose="020B0606020202030204" pitchFamily="34" charset="0"/>
            </a:endParaRPr>
          </a:p>
          <a:p>
            <a:pPr>
              <a:defRPr/>
            </a:pPr>
            <a:r>
              <a:rPr lang="en-US" sz="3200" b="1" dirty="0">
                <a:latin typeface="Arial Narrow" panose="020B0606020202030204" pitchFamily="34" charset="0"/>
              </a:rPr>
              <a:t>“Formal Charge of (element in compound) = # valence electrons for element – (½ bonding electrons + nonbonding electrons)”</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1026"/>
          <p:cNvSpPr>
            <a:spLocks noGrp="1" noChangeArrowheads="1"/>
          </p:cNvSpPr>
          <p:nvPr>
            <p:ph type="subTitle" idx="1"/>
          </p:nvPr>
        </p:nvSpPr>
        <p:spPr>
          <a:xfrm>
            <a:off x="228600" y="1371600"/>
            <a:ext cx="8763000" cy="5486400"/>
          </a:xfrm>
        </p:spPr>
        <p:txBody>
          <a:bodyPr/>
          <a:lstStyle/>
          <a:p>
            <a:pPr algn="l">
              <a:defRPr/>
            </a:pPr>
            <a:r>
              <a:rPr lang="en-US" sz="2400" b="1" noProof="1" smtClean="0">
                <a:latin typeface="Arial" charset="0"/>
              </a:rPr>
              <a:t>1) Total electrons is:</a:t>
            </a:r>
          </a:p>
          <a:p>
            <a:pPr algn="l">
              <a:defRPr/>
            </a:pPr>
            <a:r>
              <a:rPr lang="en-US" sz="2000" b="1" dirty="0" smtClean="0">
                <a:latin typeface="Arial" charset="0"/>
              </a:rPr>
              <a:t>(</a:t>
            </a:r>
            <a:r>
              <a:rPr lang="en-US" sz="2000" b="1" noProof="1" smtClean="0">
                <a:latin typeface="Arial" charset="0"/>
              </a:rPr>
              <a:t>6e</a:t>
            </a:r>
            <a:r>
              <a:rPr lang="en-US" sz="2000" b="1" baseline="30000" noProof="1" smtClean="0">
                <a:latin typeface="Arial" charset="0"/>
              </a:rPr>
              <a:t>-</a:t>
            </a:r>
            <a:r>
              <a:rPr lang="en-US" sz="2000" b="1" noProof="1" smtClean="0">
                <a:latin typeface="Arial" charset="0"/>
              </a:rPr>
              <a:t> for O</a:t>
            </a:r>
            <a:r>
              <a:rPr lang="en-US" sz="2000" b="1" dirty="0" smtClean="0">
                <a:latin typeface="Arial" charset="0"/>
              </a:rPr>
              <a:t>)</a:t>
            </a:r>
            <a:r>
              <a:rPr lang="en-US" sz="2000" b="1" noProof="1" smtClean="0">
                <a:latin typeface="Arial" charset="0"/>
              </a:rPr>
              <a:t> + </a:t>
            </a:r>
            <a:r>
              <a:rPr lang="en-US" sz="2000" b="1" dirty="0" smtClean="0">
                <a:latin typeface="Arial" charset="0"/>
              </a:rPr>
              <a:t>(</a:t>
            </a:r>
            <a:r>
              <a:rPr lang="en-US" sz="2000" b="1" noProof="1" smtClean="0">
                <a:latin typeface="Arial" charset="0"/>
              </a:rPr>
              <a:t>5e</a:t>
            </a:r>
            <a:r>
              <a:rPr lang="en-US" sz="2000" b="1" baseline="30000" noProof="1" smtClean="0">
                <a:latin typeface="Arial" charset="0"/>
              </a:rPr>
              <a:t>-</a:t>
            </a:r>
            <a:r>
              <a:rPr lang="en-US" sz="2000" b="1" noProof="1" smtClean="0">
                <a:latin typeface="Arial" charset="0"/>
              </a:rPr>
              <a:t> for N</a:t>
            </a:r>
            <a:r>
              <a:rPr lang="en-US" sz="2000" b="1" dirty="0" smtClean="0">
                <a:latin typeface="Arial" charset="0"/>
              </a:rPr>
              <a:t>)</a:t>
            </a:r>
            <a:r>
              <a:rPr lang="en-US" sz="2000" b="1" noProof="1" smtClean="0">
                <a:latin typeface="Arial" charset="0"/>
              </a:rPr>
              <a:t> + </a:t>
            </a:r>
            <a:r>
              <a:rPr lang="en-US" sz="2000" b="1" dirty="0" smtClean="0">
                <a:latin typeface="Arial" charset="0"/>
              </a:rPr>
              <a:t>(</a:t>
            </a:r>
            <a:r>
              <a:rPr lang="en-US" sz="2000" b="1" noProof="1" smtClean="0">
                <a:latin typeface="Arial" charset="0"/>
              </a:rPr>
              <a:t>4e</a:t>
            </a:r>
            <a:r>
              <a:rPr lang="en-US" sz="2000" b="1" baseline="30000" noProof="1" smtClean="0">
                <a:latin typeface="Arial" charset="0"/>
              </a:rPr>
              <a:t>-</a:t>
            </a:r>
            <a:r>
              <a:rPr lang="en-US" sz="2000" b="1" noProof="1" smtClean="0">
                <a:latin typeface="Arial" charset="0"/>
              </a:rPr>
              <a:t> for C</a:t>
            </a:r>
            <a:r>
              <a:rPr lang="en-US" sz="2000" b="1" dirty="0" smtClean="0">
                <a:latin typeface="Arial" charset="0"/>
              </a:rPr>
              <a:t>)</a:t>
            </a:r>
            <a:r>
              <a:rPr lang="en-US" sz="2000" b="1" noProof="1" smtClean="0">
                <a:latin typeface="Arial" charset="0"/>
              </a:rPr>
              <a:t> + </a:t>
            </a:r>
            <a:r>
              <a:rPr lang="en-US" sz="2000" b="1" dirty="0" smtClean="0">
                <a:latin typeface="Arial" charset="0"/>
              </a:rPr>
              <a:t>(</a:t>
            </a:r>
            <a:r>
              <a:rPr lang="en-US" sz="2000" b="1" noProof="1" smtClean="0">
                <a:latin typeface="Arial" charset="0"/>
              </a:rPr>
              <a:t>1e</a:t>
            </a:r>
            <a:r>
              <a:rPr lang="en-US" sz="2000" b="1" baseline="30000" noProof="1" smtClean="0">
                <a:latin typeface="Arial" charset="0"/>
              </a:rPr>
              <a:t>-</a:t>
            </a:r>
            <a:r>
              <a:rPr lang="en-US" sz="2000" b="1" noProof="1" smtClean="0">
                <a:latin typeface="Arial" charset="0"/>
              </a:rPr>
              <a:t> for negative charge</a:t>
            </a:r>
            <a:r>
              <a:rPr lang="en-US" sz="2000" b="1" dirty="0" smtClean="0">
                <a:latin typeface="Arial" charset="0"/>
              </a:rPr>
              <a:t>)</a:t>
            </a:r>
            <a:r>
              <a:rPr lang="en-US" sz="2000" b="1" noProof="1" smtClean="0">
                <a:latin typeface="Arial" charset="0"/>
              </a:rPr>
              <a:t> = 16 e- total.  All structures fulfill the octet rule.</a:t>
            </a:r>
            <a:endParaRPr lang="en-US" sz="2400" b="1" noProof="1" smtClean="0">
              <a:latin typeface="Arial" charset="0"/>
            </a:endParaRPr>
          </a:p>
          <a:p>
            <a:pPr algn="l">
              <a:defRPr/>
            </a:pPr>
            <a:r>
              <a:rPr lang="en-US" sz="2400" b="1" noProof="1" smtClean="0">
                <a:latin typeface="Arial" charset="0"/>
              </a:rPr>
              <a:t>2)  </a:t>
            </a:r>
            <a:r>
              <a:rPr lang="en-US" sz="1600" b="1" dirty="0" smtClean="0">
                <a:solidFill>
                  <a:srgbClr val="3333CC"/>
                </a:solidFill>
                <a:effectLst>
                  <a:outerShdw blurRad="38100" dist="38100" dir="2700000" algn="tl">
                    <a:srgbClr val="C0C0C0"/>
                  </a:outerShdw>
                </a:effectLst>
                <a:latin typeface="Arial" charset="0"/>
              </a:rPr>
              <a:t>FC (X) = # of valence electrons - (1/2 bonding electrons + nonbonding electrons)</a:t>
            </a:r>
            <a:endParaRPr lang="en-US" sz="2400" b="1" dirty="0" smtClean="0">
              <a:latin typeface="Arial" charset="0"/>
            </a:endParaRPr>
          </a:p>
          <a:p>
            <a:pPr algn="l">
              <a:defRPr/>
            </a:pPr>
            <a:r>
              <a:rPr lang="en-US" sz="2000" b="1" dirty="0" smtClean="0">
                <a:latin typeface="Arial" charset="0"/>
              </a:rPr>
              <a:t>structure#1:				structure #3:</a:t>
            </a:r>
          </a:p>
          <a:p>
            <a:pPr algn="l">
              <a:defRPr/>
            </a:pPr>
            <a:r>
              <a:rPr lang="en-US" sz="2000" b="1" dirty="0" smtClean="0">
                <a:latin typeface="Arial" charset="0"/>
              </a:rPr>
              <a:t>FC(C) = 4 - (</a:t>
            </a:r>
            <a:r>
              <a:rPr lang="en-US" sz="2000" b="1" baseline="30000" dirty="0" smtClean="0">
                <a:latin typeface="Arial" charset="0"/>
              </a:rPr>
              <a:t>1</a:t>
            </a:r>
            <a:r>
              <a:rPr lang="en-US" sz="2000" b="1" dirty="0" smtClean="0">
                <a:latin typeface="Arial" charset="0"/>
              </a:rPr>
              <a:t>/</a:t>
            </a:r>
            <a:r>
              <a:rPr lang="en-US" sz="2000" b="1" baseline="-25000" dirty="0" smtClean="0">
                <a:latin typeface="Arial" charset="0"/>
              </a:rPr>
              <a:t>2</a:t>
            </a:r>
            <a:r>
              <a:rPr lang="en-US" sz="2000" b="1" dirty="0" smtClean="0">
                <a:latin typeface="Arial" charset="0"/>
              </a:rPr>
              <a:t> 4 + 4) = -2		 FC(C) = 4 - (</a:t>
            </a:r>
            <a:r>
              <a:rPr lang="en-US" sz="2000" b="1" baseline="30000" dirty="0" smtClean="0">
                <a:latin typeface="Arial" charset="0"/>
              </a:rPr>
              <a:t>1</a:t>
            </a:r>
            <a:r>
              <a:rPr lang="en-US" sz="2000" b="1" dirty="0" smtClean="0">
                <a:latin typeface="Arial" charset="0"/>
              </a:rPr>
              <a:t>/</a:t>
            </a:r>
            <a:r>
              <a:rPr lang="en-US" sz="2000" b="1" baseline="-25000" dirty="0" smtClean="0">
                <a:latin typeface="Arial" charset="0"/>
              </a:rPr>
              <a:t>2</a:t>
            </a:r>
            <a:r>
              <a:rPr lang="en-US" sz="2000" b="1" dirty="0" smtClean="0">
                <a:latin typeface="Arial" charset="0"/>
              </a:rPr>
              <a:t> 4 + 4) =  -2</a:t>
            </a:r>
          </a:p>
          <a:p>
            <a:pPr algn="l">
              <a:defRPr/>
            </a:pPr>
            <a:r>
              <a:rPr lang="en-US" sz="2000" b="1" dirty="0" smtClean="0">
                <a:latin typeface="Arial" charset="0"/>
              </a:rPr>
              <a:t>FC(O) = 6 - (</a:t>
            </a:r>
            <a:r>
              <a:rPr lang="en-US" sz="2000" b="1" baseline="30000" dirty="0" smtClean="0">
                <a:latin typeface="Arial" charset="0"/>
              </a:rPr>
              <a:t>1</a:t>
            </a:r>
            <a:r>
              <a:rPr lang="en-US" sz="2000" b="1" dirty="0" smtClean="0">
                <a:latin typeface="Arial" charset="0"/>
              </a:rPr>
              <a:t>/</a:t>
            </a:r>
            <a:r>
              <a:rPr lang="en-US" sz="2000" b="1" baseline="-25000" dirty="0" smtClean="0">
                <a:latin typeface="Arial" charset="0"/>
              </a:rPr>
              <a:t>2</a:t>
            </a:r>
            <a:r>
              <a:rPr lang="en-US" sz="2000" b="1" dirty="0" smtClean="0">
                <a:latin typeface="Arial" charset="0"/>
              </a:rPr>
              <a:t> 4 + 4) = 0		 FC(O) = 6 - (</a:t>
            </a:r>
            <a:r>
              <a:rPr lang="en-US" sz="2000" b="1" baseline="30000" dirty="0" smtClean="0">
                <a:latin typeface="Arial" charset="0"/>
              </a:rPr>
              <a:t>1</a:t>
            </a:r>
            <a:r>
              <a:rPr lang="en-US" sz="2000" b="1" dirty="0" smtClean="0">
                <a:latin typeface="Arial" charset="0"/>
              </a:rPr>
              <a:t>/</a:t>
            </a:r>
            <a:r>
              <a:rPr lang="en-US" sz="2000" b="1" baseline="-25000" dirty="0" smtClean="0">
                <a:latin typeface="Arial" charset="0"/>
              </a:rPr>
              <a:t>2</a:t>
            </a:r>
            <a:r>
              <a:rPr lang="en-US" sz="2000" b="1" dirty="0" smtClean="0">
                <a:latin typeface="Arial" charset="0"/>
              </a:rPr>
              <a:t> 8 + 0) = +2</a:t>
            </a:r>
          </a:p>
          <a:p>
            <a:pPr algn="l">
              <a:defRPr/>
            </a:pPr>
            <a:r>
              <a:rPr lang="en-US" sz="2000" b="1" dirty="0" smtClean="0">
                <a:latin typeface="Arial" charset="0"/>
              </a:rPr>
              <a:t>FC(N) = 5 -(</a:t>
            </a:r>
            <a:r>
              <a:rPr lang="en-US" sz="2000" b="1" baseline="30000" dirty="0" smtClean="0">
                <a:latin typeface="Arial" charset="0"/>
              </a:rPr>
              <a:t>1</a:t>
            </a:r>
            <a:r>
              <a:rPr lang="en-US" sz="2000" b="1" dirty="0" smtClean="0">
                <a:latin typeface="Arial" charset="0"/>
              </a:rPr>
              <a:t>/</a:t>
            </a:r>
            <a:r>
              <a:rPr lang="en-US" sz="2000" b="1" baseline="-25000" dirty="0" smtClean="0">
                <a:latin typeface="Arial" charset="0"/>
              </a:rPr>
              <a:t>2</a:t>
            </a:r>
            <a:r>
              <a:rPr lang="en-US" sz="2000" b="1" dirty="0" smtClean="0">
                <a:latin typeface="Arial" charset="0"/>
              </a:rPr>
              <a:t>  8 + 0) = +1		 FC(N) = 5 -(</a:t>
            </a:r>
            <a:r>
              <a:rPr lang="en-US" sz="2000" b="1" baseline="30000" dirty="0" smtClean="0">
                <a:latin typeface="Arial" charset="0"/>
              </a:rPr>
              <a:t>1</a:t>
            </a:r>
            <a:r>
              <a:rPr lang="en-US" sz="2000" b="1" dirty="0" smtClean="0">
                <a:latin typeface="Arial" charset="0"/>
              </a:rPr>
              <a:t>/</a:t>
            </a:r>
            <a:r>
              <a:rPr lang="en-US" sz="2000" b="1" baseline="-25000" dirty="0" smtClean="0">
                <a:latin typeface="Arial" charset="0"/>
              </a:rPr>
              <a:t>2</a:t>
            </a:r>
            <a:r>
              <a:rPr lang="en-US" sz="2000" b="1" dirty="0" smtClean="0">
                <a:latin typeface="Arial" charset="0"/>
              </a:rPr>
              <a:t>  4 + 4) =  -1</a:t>
            </a:r>
          </a:p>
          <a:p>
            <a:pPr algn="l">
              <a:defRPr/>
            </a:pPr>
            <a:endParaRPr lang="en-US" sz="2000" b="1" dirty="0" smtClean="0">
              <a:latin typeface="Arial" charset="0"/>
            </a:endParaRPr>
          </a:p>
          <a:p>
            <a:pPr algn="l">
              <a:defRPr/>
            </a:pPr>
            <a:r>
              <a:rPr lang="en-US" sz="2000" b="1" dirty="0" smtClean="0">
                <a:latin typeface="Arial" charset="0"/>
              </a:rPr>
              <a:t>structure#2:  </a:t>
            </a:r>
          </a:p>
          <a:p>
            <a:pPr algn="l">
              <a:defRPr/>
            </a:pPr>
            <a:r>
              <a:rPr lang="en-US" sz="2000" b="1" dirty="0" smtClean="0">
                <a:latin typeface="Arial" charset="0"/>
              </a:rPr>
              <a:t>FC(C) = 4 - (</a:t>
            </a:r>
            <a:r>
              <a:rPr lang="en-US" sz="2000" b="1" baseline="30000" dirty="0" smtClean="0">
                <a:latin typeface="Arial" charset="0"/>
              </a:rPr>
              <a:t>1</a:t>
            </a:r>
            <a:r>
              <a:rPr lang="en-US" sz="2000" b="1" dirty="0" smtClean="0">
                <a:latin typeface="Arial" charset="0"/>
              </a:rPr>
              <a:t>/</a:t>
            </a:r>
            <a:r>
              <a:rPr lang="en-US" sz="2000" b="1" baseline="-25000" dirty="0" smtClean="0">
                <a:latin typeface="Arial" charset="0"/>
              </a:rPr>
              <a:t>2</a:t>
            </a:r>
            <a:r>
              <a:rPr lang="en-US" sz="2000" b="1" dirty="0" smtClean="0">
                <a:latin typeface="Arial" charset="0"/>
              </a:rPr>
              <a:t> 8 + 0) = 0		</a:t>
            </a:r>
          </a:p>
          <a:p>
            <a:pPr algn="l">
              <a:defRPr/>
            </a:pPr>
            <a:r>
              <a:rPr lang="en-US" sz="2000" b="1" dirty="0" smtClean="0">
                <a:latin typeface="Arial" charset="0"/>
              </a:rPr>
              <a:t>FC(O) = 6 - (</a:t>
            </a:r>
            <a:r>
              <a:rPr lang="en-US" sz="2000" b="1" baseline="30000" dirty="0" smtClean="0">
                <a:latin typeface="Arial" charset="0"/>
              </a:rPr>
              <a:t>1</a:t>
            </a:r>
            <a:r>
              <a:rPr lang="en-US" sz="2000" b="1" dirty="0" smtClean="0">
                <a:latin typeface="Arial" charset="0"/>
              </a:rPr>
              <a:t>/</a:t>
            </a:r>
            <a:r>
              <a:rPr lang="en-US" sz="2000" b="1" baseline="-25000" dirty="0" smtClean="0">
                <a:latin typeface="Arial" charset="0"/>
              </a:rPr>
              <a:t>2</a:t>
            </a:r>
            <a:r>
              <a:rPr lang="en-US" sz="2000" b="1" dirty="0" smtClean="0">
                <a:latin typeface="Arial" charset="0"/>
              </a:rPr>
              <a:t> 4 + 4) = 0</a:t>
            </a:r>
          </a:p>
          <a:p>
            <a:pPr algn="l">
              <a:defRPr/>
            </a:pPr>
            <a:r>
              <a:rPr lang="en-US" sz="2000" b="1" dirty="0" smtClean="0">
                <a:latin typeface="Arial" charset="0"/>
              </a:rPr>
              <a:t>FC(N) = 5 -(</a:t>
            </a:r>
            <a:r>
              <a:rPr lang="en-US" sz="2000" b="1" baseline="30000" dirty="0" smtClean="0">
                <a:latin typeface="Arial" charset="0"/>
              </a:rPr>
              <a:t>1</a:t>
            </a:r>
            <a:r>
              <a:rPr lang="en-US" sz="2000" b="1" dirty="0" smtClean="0">
                <a:latin typeface="Arial" charset="0"/>
              </a:rPr>
              <a:t>/</a:t>
            </a:r>
            <a:r>
              <a:rPr lang="en-US" sz="2000" b="1" baseline="-25000" dirty="0" smtClean="0">
                <a:latin typeface="Arial" charset="0"/>
              </a:rPr>
              <a:t>2</a:t>
            </a:r>
            <a:r>
              <a:rPr lang="en-US" sz="2000" b="1" dirty="0" smtClean="0">
                <a:latin typeface="Arial" charset="0"/>
              </a:rPr>
              <a:t>  4 + 4) = -1</a:t>
            </a:r>
          </a:p>
        </p:txBody>
      </p:sp>
      <p:sp>
        <p:nvSpPr>
          <p:cNvPr id="27651" name="Text Box 1027"/>
          <p:cNvSpPr txBox="1">
            <a:spLocks noChangeArrowheads="1"/>
          </p:cNvSpPr>
          <p:nvPr/>
        </p:nvSpPr>
        <p:spPr bwMode="auto">
          <a:xfrm>
            <a:off x="3581400" y="4589463"/>
            <a:ext cx="5562600" cy="2268537"/>
          </a:xfrm>
          <a:prstGeom prst="rect">
            <a:avLst/>
          </a:prstGeom>
          <a:noFill/>
          <a:ln w="9525">
            <a:noFill/>
            <a:miter lim="800000"/>
            <a:headEnd/>
            <a:tailEnd/>
          </a:ln>
          <a:effectLst/>
        </p:spPr>
        <p:txBody>
          <a:bodyPr>
            <a:spAutoFit/>
          </a:bodyPr>
          <a:lstStyle/>
          <a:p>
            <a:pPr>
              <a:spcBef>
                <a:spcPct val="50000"/>
              </a:spcBef>
              <a:defRPr/>
            </a:pPr>
            <a:r>
              <a:rPr lang="en-US" sz="1800" b="1" dirty="0">
                <a:solidFill>
                  <a:srgbClr val="FF0000"/>
                </a:solidFill>
                <a:effectLst>
                  <a:outerShdw blurRad="38100" dist="38100" dir="2700000" algn="tl">
                    <a:srgbClr val="C0C0C0"/>
                  </a:outerShdw>
                </a:effectLst>
                <a:latin typeface="Arial" charset="0"/>
              </a:rPr>
              <a:t>structure #2 has the combination with the lowest formal charge.  It also has the negative formal charge on one of the more electronegative atoms</a:t>
            </a:r>
            <a:r>
              <a:rPr lang="en-US" sz="1800" b="1" dirty="0">
                <a:latin typeface="Arial" charset="0"/>
              </a:rPr>
              <a:t>.  </a:t>
            </a:r>
            <a:r>
              <a:rPr lang="en-US" sz="1800" b="1" dirty="0">
                <a:solidFill>
                  <a:srgbClr val="008000"/>
                </a:solidFill>
                <a:latin typeface="Arial" charset="0"/>
              </a:rPr>
              <a:t>Calculate the formal charge for the most stable structure:</a:t>
            </a:r>
            <a:r>
              <a:rPr lang="en-US" b="1" noProof="1">
                <a:solidFill>
                  <a:srgbClr val="008000"/>
                </a:solidFill>
                <a:effectLst>
                  <a:outerShdw blurRad="38100" dist="38100" dir="2700000" algn="tl">
                    <a:srgbClr val="C0C0C0"/>
                  </a:outerShdw>
                </a:effectLst>
                <a:latin typeface="Arial" charset="0"/>
              </a:rPr>
              <a:t>    . .</a:t>
            </a:r>
            <a:endParaRPr lang="en-US" sz="1800" b="1" noProof="1">
              <a:solidFill>
                <a:srgbClr val="008000"/>
              </a:solidFill>
              <a:effectLst>
                <a:outerShdw blurRad="38100" dist="38100" dir="2700000" algn="tl">
                  <a:srgbClr val="C0C0C0"/>
                </a:outerShdw>
              </a:effectLst>
              <a:latin typeface="Arial" charset="0"/>
            </a:endParaRPr>
          </a:p>
          <a:p>
            <a:pPr>
              <a:lnSpc>
                <a:spcPct val="50000"/>
              </a:lnSpc>
              <a:spcBef>
                <a:spcPct val="50000"/>
              </a:spcBef>
              <a:defRPr/>
            </a:pPr>
            <a:r>
              <a:rPr lang="en-US" b="1" noProof="1">
                <a:solidFill>
                  <a:srgbClr val="008000"/>
                </a:solidFill>
                <a:effectLst>
                  <a:outerShdw blurRad="38100" dist="38100" dir="2700000" algn="tl">
                    <a:srgbClr val="C0C0C0"/>
                  </a:outerShdw>
                </a:effectLst>
                <a:latin typeface="Arial" charset="0"/>
              </a:rPr>
              <a:t>                        :O:C:::N:</a:t>
            </a:r>
            <a:endParaRPr lang="en-US" sz="1800" b="1" dirty="0">
              <a:solidFill>
                <a:srgbClr val="008000"/>
              </a:solidFill>
              <a:effectLst>
                <a:outerShdw blurRad="38100" dist="38100" dir="2700000" algn="tl">
                  <a:srgbClr val="C0C0C0"/>
                </a:outerShdw>
              </a:effectLst>
              <a:latin typeface="Arial" charset="0"/>
            </a:endParaRPr>
          </a:p>
          <a:p>
            <a:pPr>
              <a:lnSpc>
                <a:spcPct val="45000"/>
              </a:lnSpc>
              <a:spcBef>
                <a:spcPct val="50000"/>
              </a:spcBef>
              <a:defRPr/>
            </a:pPr>
            <a:r>
              <a:rPr lang="en-US" sz="3600" b="1" baseline="30000" dirty="0">
                <a:solidFill>
                  <a:srgbClr val="008000"/>
                </a:solidFill>
                <a:effectLst>
                  <a:outerShdw blurRad="38100" dist="38100" dir="2700000" algn="tl">
                    <a:srgbClr val="C0C0C0"/>
                  </a:outerShdw>
                </a:effectLst>
                <a:latin typeface="Arial" charset="0"/>
              </a:rPr>
              <a:t>                         . .</a:t>
            </a:r>
            <a:r>
              <a:rPr lang="en-US" sz="1800" b="1" dirty="0">
                <a:solidFill>
                  <a:srgbClr val="008000"/>
                </a:solidFill>
                <a:effectLst>
                  <a:outerShdw blurRad="38100" dist="38100" dir="2700000" algn="tl">
                    <a:srgbClr val="C0C0C0"/>
                  </a:outerShdw>
                </a:effectLst>
                <a:latin typeface="Arial" charset="0"/>
              </a:rPr>
              <a:t>    </a:t>
            </a:r>
          </a:p>
        </p:txBody>
      </p:sp>
      <p:sp>
        <p:nvSpPr>
          <p:cNvPr id="27652" name="AutoShape 1028"/>
          <p:cNvSpPr>
            <a:spLocks noChangeArrowheads="1"/>
          </p:cNvSpPr>
          <p:nvPr/>
        </p:nvSpPr>
        <p:spPr bwMode="auto">
          <a:xfrm>
            <a:off x="2057400" y="4419600"/>
            <a:ext cx="304800" cy="762000"/>
          </a:xfrm>
          <a:prstGeom prst="curvedLeftArrow">
            <a:avLst>
              <a:gd name="adj1" fmla="val 50000"/>
              <a:gd name="adj2" fmla="val 100000"/>
              <a:gd name="adj3" fmla="val 33333"/>
            </a:avLst>
          </a:prstGeom>
          <a:solidFill>
            <a:schemeClr val="accent1"/>
          </a:solidFill>
          <a:ln w="9525">
            <a:solidFill>
              <a:schemeClr val="tx1"/>
            </a:solidFill>
            <a:miter lim="800000"/>
            <a:headEnd/>
            <a:tailEnd/>
          </a:ln>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endParaRPr lang="en-US" altLang="en-US"/>
          </a:p>
        </p:txBody>
      </p:sp>
      <p:sp>
        <p:nvSpPr>
          <p:cNvPr id="27653" name="Text Box 1029"/>
          <p:cNvSpPr txBox="1">
            <a:spLocks noChangeArrowheads="1"/>
          </p:cNvSpPr>
          <p:nvPr/>
        </p:nvSpPr>
        <p:spPr bwMode="auto">
          <a:xfrm>
            <a:off x="7620000" y="5943600"/>
            <a:ext cx="1524000" cy="457200"/>
          </a:xfrm>
          <a:prstGeom prst="rect">
            <a:avLst/>
          </a:prstGeom>
          <a:noFill/>
          <a:ln w="9525">
            <a:noFill/>
            <a:miter lim="800000"/>
            <a:headEnd/>
            <a:tailEnd/>
          </a:ln>
          <a:effectLst/>
        </p:spPr>
        <p:txBody>
          <a:bodyPr>
            <a:spAutoFit/>
          </a:bodyPr>
          <a:lstStyle/>
          <a:p>
            <a:pPr>
              <a:spcBef>
                <a:spcPct val="50000"/>
              </a:spcBef>
              <a:defRPr/>
            </a:pPr>
            <a:r>
              <a:rPr lang="en-US" b="1" noProof="1">
                <a:solidFill>
                  <a:schemeClr val="tx1">
                    <a:lumMod val="50000"/>
                    <a:lumOff val="50000"/>
                  </a:schemeClr>
                </a:solidFill>
                <a:effectLst>
                  <a:outerShdw blurRad="38100" dist="38100" dir="2700000" algn="tl">
                    <a:srgbClr val="C0C0C0"/>
                  </a:outerShdw>
                </a:effectLst>
                <a:latin typeface="Arial" charset="0"/>
              </a:rPr>
              <a:t>(-1, 0, 0)</a:t>
            </a:r>
            <a:endParaRPr lang="en-US" b="1" dirty="0">
              <a:solidFill>
                <a:schemeClr val="tx1">
                  <a:lumMod val="50000"/>
                  <a:lumOff val="50000"/>
                </a:schemeClr>
              </a:solidFill>
              <a:effectLst>
                <a:outerShdw blurRad="38100" dist="38100" dir="2700000" algn="tl">
                  <a:srgbClr val="C0C0C0"/>
                </a:outerShdw>
              </a:effectLst>
              <a:latin typeface="Arial" charset="0"/>
            </a:endParaRPr>
          </a:p>
        </p:txBody>
      </p:sp>
      <p:sp>
        <p:nvSpPr>
          <p:cNvPr id="6" name="TextBox 5"/>
          <p:cNvSpPr txBox="1"/>
          <p:nvPr/>
        </p:nvSpPr>
        <p:spPr>
          <a:xfrm>
            <a:off x="152400" y="152400"/>
            <a:ext cx="8991600" cy="1274763"/>
          </a:xfrm>
          <a:prstGeom prst="rect">
            <a:avLst/>
          </a:prstGeom>
          <a:noFill/>
        </p:spPr>
        <p:txBody>
          <a:bodyPr>
            <a:spAutoFit/>
          </a:bodyPr>
          <a:lstStyle/>
          <a:p>
            <a:pPr algn="ctr">
              <a:defRPr/>
            </a:pPr>
            <a:r>
              <a:rPr lang="en-US" b="1" dirty="0">
                <a:solidFill>
                  <a:srgbClr val="FF0000"/>
                </a:solidFill>
                <a:latin typeface="Arial" charset="0"/>
              </a:rPr>
              <a:t>FORMAL CHARGE EXAMPLE</a:t>
            </a:r>
            <a:endParaRPr lang="en-US" b="1" noProof="1">
              <a:solidFill>
                <a:srgbClr val="FF0000"/>
              </a:solidFill>
              <a:latin typeface="Arial" charset="0"/>
            </a:endParaRPr>
          </a:p>
          <a:p>
            <a:pPr>
              <a:defRPr/>
            </a:pPr>
            <a:r>
              <a:rPr lang="en-US" b="1" noProof="1">
                <a:effectLst>
                  <a:outerShdw blurRad="38100" dist="38100" dir="2700000" algn="tl">
                    <a:srgbClr val="C0C0C0"/>
                  </a:outerShdw>
                </a:effectLst>
                <a:latin typeface="Arial" charset="0"/>
              </a:rPr>
              <a:t>Predict the most stable structure: </a:t>
            </a:r>
            <a:r>
              <a:rPr lang="en-US" b="1" noProof="1">
                <a:solidFill>
                  <a:srgbClr val="3333CC"/>
                </a:solidFill>
                <a:effectLst>
                  <a:outerShdw blurRad="38100" dist="38100" dir="2700000" algn="tl">
                    <a:srgbClr val="C0C0C0"/>
                  </a:outerShdw>
                </a:effectLst>
                <a:latin typeface="Arial" charset="0"/>
              </a:rPr>
              <a:t>ONC</a:t>
            </a:r>
            <a:r>
              <a:rPr lang="en-US" b="1" baseline="30000" noProof="1">
                <a:solidFill>
                  <a:srgbClr val="3333CC"/>
                </a:solidFill>
                <a:effectLst>
                  <a:outerShdw blurRad="38100" dist="38100" dir="2700000" algn="tl">
                    <a:srgbClr val="C0C0C0"/>
                  </a:outerShdw>
                </a:effectLst>
                <a:latin typeface="Arial" charset="0"/>
              </a:rPr>
              <a:t>-</a:t>
            </a:r>
            <a:r>
              <a:rPr lang="en-US" b="1" noProof="1">
                <a:solidFill>
                  <a:srgbClr val="3333CC"/>
                </a:solidFill>
                <a:effectLst>
                  <a:outerShdw blurRad="38100" dist="38100" dir="2700000" algn="tl">
                    <a:srgbClr val="C0C0C0"/>
                  </a:outerShdw>
                </a:effectLst>
                <a:latin typeface="Arial" charset="0"/>
              </a:rPr>
              <a:t> </a:t>
            </a:r>
            <a:r>
              <a:rPr lang="en-US" b="1" noProof="1">
                <a:effectLst>
                  <a:outerShdw blurRad="38100" dist="38100" dir="2700000" algn="tl">
                    <a:srgbClr val="C0C0C0"/>
                  </a:outerShdw>
                </a:effectLst>
                <a:latin typeface="Arial" charset="0"/>
              </a:rPr>
              <a:t>or </a:t>
            </a:r>
            <a:r>
              <a:rPr lang="en-US" b="1" noProof="1">
                <a:solidFill>
                  <a:srgbClr val="3333CC"/>
                </a:solidFill>
                <a:effectLst>
                  <a:outerShdw blurRad="38100" dist="38100" dir="2700000" algn="tl">
                    <a:srgbClr val="C0C0C0"/>
                  </a:outerShdw>
                </a:effectLst>
                <a:latin typeface="Arial" charset="0"/>
              </a:rPr>
              <a:t>OCN</a:t>
            </a:r>
            <a:r>
              <a:rPr lang="en-US" b="1" baseline="30000" noProof="1">
                <a:solidFill>
                  <a:srgbClr val="3333CC"/>
                </a:solidFill>
                <a:effectLst>
                  <a:outerShdw blurRad="38100" dist="38100" dir="2700000" algn="tl">
                    <a:srgbClr val="C0C0C0"/>
                  </a:outerShdw>
                </a:effectLst>
                <a:latin typeface="Arial" charset="0"/>
              </a:rPr>
              <a:t>-</a:t>
            </a:r>
            <a:r>
              <a:rPr lang="en-US" b="1" noProof="1">
                <a:solidFill>
                  <a:srgbClr val="3333CC"/>
                </a:solidFill>
                <a:effectLst>
                  <a:outerShdw blurRad="38100" dist="38100" dir="2700000" algn="tl">
                    <a:srgbClr val="C0C0C0"/>
                  </a:outerShdw>
                </a:effectLst>
                <a:latin typeface="Arial" charset="0"/>
              </a:rPr>
              <a:t>  </a:t>
            </a:r>
            <a:r>
              <a:rPr lang="en-US" b="1" noProof="1">
                <a:effectLst>
                  <a:outerShdw blurRad="38100" dist="38100" dir="2700000" algn="tl">
                    <a:srgbClr val="C0C0C0"/>
                  </a:outerShdw>
                </a:effectLst>
                <a:latin typeface="Arial" charset="0"/>
              </a:rPr>
              <a:t>or</a:t>
            </a:r>
            <a:r>
              <a:rPr lang="en-US" b="1" noProof="1">
                <a:solidFill>
                  <a:srgbClr val="3333CC"/>
                </a:solidFill>
                <a:effectLst>
                  <a:outerShdw blurRad="38100" dist="38100" dir="2700000" algn="tl">
                    <a:srgbClr val="C0C0C0"/>
                  </a:outerShdw>
                </a:effectLst>
                <a:latin typeface="Arial" charset="0"/>
              </a:rPr>
              <a:t> NOC</a:t>
            </a:r>
            <a:r>
              <a:rPr lang="en-US" b="1" baseline="30000" noProof="1">
                <a:solidFill>
                  <a:srgbClr val="3333CC"/>
                </a:solidFill>
                <a:effectLst>
                  <a:outerShdw blurRad="38100" dist="38100" dir="2700000" algn="tl">
                    <a:srgbClr val="C0C0C0"/>
                  </a:outerShdw>
                </a:effectLst>
                <a:latin typeface="Arial" charset="0"/>
              </a:rPr>
              <a:t>-</a:t>
            </a:r>
            <a:endParaRPr lang="en-US" b="1" noProof="1">
              <a:effectLst>
                <a:outerShdw blurRad="38100" dist="38100" dir="2700000" algn="tl">
                  <a:srgbClr val="C0C0C0"/>
                </a:outerShdw>
              </a:effectLst>
              <a:latin typeface="Arial" charset="0"/>
            </a:endParaRPr>
          </a:p>
          <a:p>
            <a:pPr>
              <a:lnSpc>
                <a:spcPct val="60000"/>
              </a:lnSpc>
              <a:defRPr/>
            </a:pPr>
            <a:r>
              <a:rPr lang="en-US" b="1" noProof="1">
                <a:effectLst>
                  <a:outerShdw blurRad="38100" dist="38100" dir="2700000" algn="tl">
                    <a:srgbClr val="C0C0C0"/>
                  </a:outerShdw>
                </a:effectLst>
                <a:latin typeface="Arial" charset="0"/>
              </a:rPr>
              <a:t>                </a:t>
            </a:r>
            <a:r>
              <a:rPr lang="en-US" b="1" noProof="1">
                <a:solidFill>
                  <a:srgbClr val="008000"/>
                </a:solidFill>
                <a:effectLst>
                  <a:outerShdw blurRad="38100" dist="38100" dir="2700000" algn="tl">
                    <a:srgbClr val="C0C0C0"/>
                  </a:outerShdw>
                </a:effectLst>
                <a:latin typeface="Arial" charset="0"/>
              </a:rPr>
              <a:t>. .        ..           . .        ..             ..         ..</a:t>
            </a:r>
          </a:p>
          <a:p>
            <a:pPr>
              <a:lnSpc>
                <a:spcPct val="60000"/>
              </a:lnSpc>
              <a:defRPr/>
            </a:pPr>
            <a:r>
              <a:rPr lang="en-US" b="1" noProof="1">
                <a:solidFill>
                  <a:srgbClr val="008000"/>
                </a:solidFill>
                <a:effectLst>
                  <a:outerShdw blurRad="38100" dist="38100" dir="2700000" algn="tl">
                    <a:srgbClr val="C0C0C0"/>
                  </a:outerShdw>
                </a:effectLst>
                <a:latin typeface="Arial" charset="0"/>
              </a:rPr>
              <a:t>               :O::N::C:  </a:t>
            </a:r>
            <a:r>
              <a:rPr lang="en-US" b="1" noProof="1">
                <a:effectLst>
                  <a:outerShdw blurRad="38100" dist="38100" dir="2700000" algn="tl">
                    <a:srgbClr val="C0C0C0"/>
                  </a:outerShdw>
                </a:effectLst>
                <a:latin typeface="Arial" charset="0"/>
              </a:rPr>
              <a:t>or</a:t>
            </a:r>
            <a:r>
              <a:rPr lang="en-US" b="1" noProof="1">
                <a:solidFill>
                  <a:srgbClr val="008000"/>
                </a:solidFill>
                <a:effectLst>
                  <a:outerShdw blurRad="38100" dist="38100" dir="2700000" algn="tl">
                    <a:srgbClr val="C0C0C0"/>
                  </a:outerShdw>
                </a:effectLst>
                <a:latin typeface="Arial" charset="0"/>
              </a:rPr>
              <a:t>   :O::C::N:   </a:t>
            </a:r>
            <a:r>
              <a:rPr lang="en-US" b="1" noProof="1">
                <a:effectLst>
                  <a:outerShdw blurRad="38100" dist="38100" dir="2700000" algn="tl">
                    <a:srgbClr val="C0C0C0"/>
                  </a:outerShdw>
                </a:effectLst>
                <a:latin typeface="Arial" charset="0"/>
              </a:rPr>
              <a:t>or</a:t>
            </a:r>
            <a:r>
              <a:rPr lang="en-US" b="1" noProof="1">
                <a:solidFill>
                  <a:srgbClr val="008000"/>
                </a:solidFill>
                <a:effectLst>
                  <a:outerShdw blurRad="38100" dist="38100" dir="2700000" algn="tl">
                    <a:srgbClr val="C0C0C0"/>
                  </a:outerShdw>
                </a:effectLst>
                <a:latin typeface="Arial" charset="0"/>
              </a:rPr>
              <a:t>    :N::O::C:</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27650">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7650">
                                            <p:txEl>
                                              <p:pRg st="1" end="1"/>
                                            </p:txEl>
                                          </p:spTgt>
                                        </p:tgtEl>
                                        <p:attrNameLst>
                                          <p:attrName>style.visibility</p:attrName>
                                        </p:attrNameLst>
                                      </p:cBhvr>
                                      <p:to>
                                        <p:strVal val="visible"/>
                                      </p:to>
                                    </p:set>
                                  </p:childTnLst>
                                </p:cTn>
                              </p:par>
                            </p:childTnLst>
                          </p:cTn>
                        </p:par>
                      </p:childTnLst>
                    </p:cTn>
                  </p:par>
                  <p:par>
                    <p:cTn id="9" fill="hold" nodeType="clickPar">
                      <p:stCondLst>
                        <p:cond delay="indefinite"/>
                      </p:stCondLst>
                      <p:childTnLst>
                        <p:par>
                          <p:cTn id="10" fill="hold" nodeType="withGroup">
                            <p:stCondLst>
                              <p:cond delay="0"/>
                            </p:stCondLst>
                            <p:childTnLst>
                              <p:par>
                                <p:cTn id="11" presetID="1" presetClass="entr" presetSubtype="0" fill="hold" nodeType="clickEffect">
                                  <p:stCondLst>
                                    <p:cond delay="0"/>
                                  </p:stCondLst>
                                  <p:childTnLst>
                                    <p:set>
                                      <p:cBhvr>
                                        <p:cTn id="12" dur="1" fill="hold">
                                          <p:stCondLst>
                                            <p:cond delay="0"/>
                                          </p:stCondLst>
                                        </p:cTn>
                                        <p:tgtEl>
                                          <p:spTgt spid="27650">
                                            <p:txEl>
                                              <p:pRg st="2" end="2"/>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27650">
                                            <p:txEl>
                                              <p:pRg st="3" end="3"/>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27650">
                                            <p:txEl>
                                              <p:pRg st="4" end="4"/>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27650">
                                            <p:txEl>
                                              <p:pRg st="5" end="5"/>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27650">
                                            <p:txEl>
                                              <p:pRg st="6" end="6"/>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27650">
                                            <p:txEl>
                                              <p:pRg st="8" end="8"/>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27650">
                                            <p:txEl>
                                              <p:pRg st="9" end="9"/>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27650">
                                            <p:txEl>
                                              <p:pRg st="10" end="10"/>
                                            </p:txEl>
                                          </p:spTgt>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27650">
                                            <p:txEl>
                                              <p:pRg st="11" end="11"/>
                                            </p:txEl>
                                          </p:spTgt>
                                        </p:tgtEl>
                                        <p:attrNameLst>
                                          <p:attrName>style.visibility</p:attrName>
                                        </p:attrNameLst>
                                      </p:cBhvr>
                                      <p:to>
                                        <p:strVal val="visible"/>
                                      </p:to>
                                    </p:set>
                                  </p:childTnLst>
                                </p:cTn>
                              </p:par>
                            </p:childTnLst>
                          </p:cTn>
                        </p:par>
                      </p:childTnLst>
                    </p:cTn>
                  </p:par>
                  <p:par>
                    <p:cTn id="29" fill="hold" nodeType="clickPar">
                      <p:stCondLst>
                        <p:cond delay="indefinite"/>
                      </p:stCondLst>
                      <p:childTnLst>
                        <p:par>
                          <p:cTn id="30" fill="hold" nodeType="withGroup">
                            <p:stCondLst>
                              <p:cond delay="0"/>
                            </p:stCondLst>
                            <p:childTnLst>
                              <p:par>
                                <p:cTn id="31" presetID="1" presetClass="entr" presetSubtype="0" fill="hold" grpId="0" nodeType="clickEffect">
                                  <p:stCondLst>
                                    <p:cond delay="0"/>
                                  </p:stCondLst>
                                  <p:childTnLst>
                                    <p:set>
                                      <p:cBhvr>
                                        <p:cTn id="32" dur="1" fill="hold">
                                          <p:stCondLst>
                                            <p:cond delay="499"/>
                                          </p:stCondLst>
                                        </p:cTn>
                                        <p:tgtEl>
                                          <p:spTgt spid="27652"/>
                                        </p:tgtEl>
                                        <p:attrNameLst>
                                          <p:attrName>style.visibility</p:attrName>
                                        </p:attrNameLst>
                                      </p:cBhvr>
                                      <p:to>
                                        <p:strVal val="visible"/>
                                      </p:to>
                                    </p:set>
                                  </p:childTnLst>
                                </p:cTn>
                              </p:par>
                            </p:childTnLst>
                          </p:cTn>
                        </p:par>
                      </p:childTnLst>
                    </p:cTn>
                  </p:par>
                  <p:par>
                    <p:cTn id="33" fill="hold" nodeType="clickPar">
                      <p:stCondLst>
                        <p:cond delay="indefinite"/>
                      </p:stCondLst>
                      <p:childTnLst>
                        <p:par>
                          <p:cTn id="34" fill="hold" nodeType="withGroup">
                            <p:stCondLst>
                              <p:cond delay="0"/>
                            </p:stCondLst>
                            <p:childTnLst>
                              <p:par>
                                <p:cTn id="35" presetID="1" presetClass="entr" presetSubtype="0" fill="hold" nodeType="clickEffect">
                                  <p:stCondLst>
                                    <p:cond delay="0"/>
                                  </p:stCondLst>
                                  <p:childTnLst>
                                    <p:set>
                                      <p:cBhvr>
                                        <p:cTn id="36" dur="1" fill="hold">
                                          <p:stCondLst>
                                            <p:cond delay="0"/>
                                          </p:stCondLst>
                                        </p:cTn>
                                        <p:tgtEl>
                                          <p:spTgt spid="27651">
                                            <p:txEl>
                                              <p:pRg st="0" end="0"/>
                                            </p:txEl>
                                          </p:spTgt>
                                        </p:tgtEl>
                                        <p:attrNameLst>
                                          <p:attrName>style.visibility</p:attrName>
                                        </p:attrNameLst>
                                      </p:cBhvr>
                                      <p:to>
                                        <p:strVal val="visible"/>
                                      </p:to>
                                    </p:set>
                                  </p:childTnLst>
                                </p:cTn>
                              </p:par>
                              <p:par>
                                <p:cTn id="37" presetID="1" presetClass="entr" presetSubtype="0" fill="hold" nodeType="withEffect">
                                  <p:stCondLst>
                                    <p:cond delay="0"/>
                                  </p:stCondLst>
                                  <p:childTnLst>
                                    <p:set>
                                      <p:cBhvr>
                                        <p:cTn id="38" dur="1" fill="hold">
                                          <p:stCondLst>
                                            <p:cond delay="0"/>
                                          </p:stCondLst>
                                        </p:cTn>
                                        <p:tgtEl>
                                          <p:spTgt spid="27651">
                                            <p:txEl>
                                              <p:pRg st="1" end="1"/>
                                            </p:txEl>
                                          </p:spTgt>
                                        </p:tgtEl>
                                        <p:attrNameLst>
                                          <p:attrName>style.visibility</p:attrName>
                                        </p:attrNameLst>
                                      </p:cBhvr>
                                      <p:to>
                                        <p:strVal val="visible"/>
                                      </p:to>
                                    </p:set>
                                  </p:childTnLst>
                                </p:cTn>
                              </p:par>
                              <p:par>
                                <p:cTn id="39" presetID="1" presetClass="entr" presetSubtype="0" fill="hold" nodeType="withEffect">
                                  <p:stCondLst>
                                    <p:cond delay="0"/>
                                  </p:stCondLst>
                                  <p:childTnLst>
                                    <p:set>
                                      <p:cBhvr>
                                        <p:cTn id="40" dur="1" fill="hold">
                                          <p:stCondLst>
                                            <p:cond delay="0"/>
                                          </p:stCondLst>
                                        </p:cTn>
                                        <p:tgtEl>
                                          <p:spTgt spid="27651">
                                            <p:txEl>
                                              <p:pRg st="2" end="2"/>
                                            </p:txEl>
                                          </p:spTgt>
                                        </p:tgtEl>
                                        <p:attrNameLst>
                                          <p:attrName>style.visibility</p:attrName>
                                        </p:attrNameLst>
                                      </p:cBhvr>
                                      <p:to>
                                        <p:strVal val="visible"/>
                                      </p:to>
                                    </p:set>
                                  </p:childTnLst>
                                </p:cTn>
                              </p:par>
                            </p:childTnLst>
                          </p:cTn>
                        </p:par>
                      </p:childTnLst>
                    </p:cTn>
                  </p:par>
                  <p:par>
                    <p:cTn id="41" fill="hold" nodeType="clickPar">
                      <p:stCondLst>
                        <p:cond delay="indefinite"/>
                      </p:stCondLst>
                      <p:childTnLst>
                        <p:par>
                          <p:cTn id="42" fill="hold" nodeType="withGroup">
                            <p:stCondLst>
                              <p:cond delay="0"/>
                            </p:stCondLst>
                            <p:childTnLst>
                              <p:par>
                                <p:cTn id="43" presetID="1" presetClass="entr" presetSubtype="0" fill="hold" grpId="0" nodeType="clickEffect">
                                  <p:stCondLst>
                                    <p:cond delay="0"/>
                                  </p:stCondLst>
                                  <p:childTnLst>
                                    <p:set>
                                      <p:cBhvr>
                                        <p:cTn id="44" dur="1" fill="hold">
                                          <p:stCondLst>
                                            <p:cond delay="499"/>
                                          </p:stCondLst>
                                        </p:cTn>
                                        <p:tgtEl>
                                          <p:spTgt spid="2765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652" grpId="0" animBg="1"/>
      <p:bldP spid="27653" grpId="0" autoUpdateAnimBg="0"/>
    </p:bldLst>
  </p:timing>
</p:sld>
</file>

<file path=ppt/theme/theme1.xml><?xml version="1.0" encoding="utf-8"?>
<a:theme xmlns:a="http://schemas.openxmlformats.org/drawingml/2006/main" name="Default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Default Design">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543</TotalTime>
  <Words>3570</Words>
  <Application>Microsoft Office PowerPoint</Application>
  <PresentationFormat>On-screen Show (4:3)</PresentationFormat>
  <Paragraphs>633</Paragraphs>
  <Slides>32</Slides>
  <Notes>28</Notes>
  <HiddenSlides>1</HiddenSlides>
  <MMClips>0</MMClips>
  <ScaleCrop>false</ScaleCrop>
  <HeadingPairs>
    <vt:vector size="8" baseType="variant">
      <vt:variant>
        <vt:lpstr>Fonts Used</vt:lpstr>
      </vt:variant>
      <vt:variant>
        <vt:i4>9</vt:i4>
      </vt:variant>
      <vt:variant>
        <vt:lpstr>Theme</vt:lpstr>
      </vt:variant>
      <vt:variant>
        <vt:i4>1</vt:i4>
      </vt:variant>
      <vt:variant>
        <vt:lpstr>Embedded OLE Servers</vt:lpstr>
      </vt:variant>
      <vt:variant>
        <vt:i4>1</vt:i4>
      </vt:variant>
      <vt:variant>
        <vt:lpstr>Slide Titles</vt:lpstr>
      </vt:variant>
      <vt:variant>
        <vt:i4>32</vt:i4>
      </vt:variant>
    </vt:vector>
  </HeadingPairs>
  <TitlesOfParts>
    <vt:vector size="43" baseType="lpstr">
      <vt:lpstr>Times New Roman</vt:lpstr>
      <vt:lpstr>Arial</vt:lpstr>
      <vt:lpstr>Calibri</vt:lpstr>
      <vt:lpstr>Comic Sans MS</vt:lpstr>
      <vt:lpstr>Agency FB</vt:lpstr>
      <vt:lpstr>Braggadocio</vt:lpstr>
      <vt:lpstr>Arial Narrow</vt:lpstr>
      <vt:lpstr>MS PGothic</vt:lpstr>
      <vt:lpstr>Symbol</vt:lpstr>
      <vt:lpstr>Default Design</vt:lpstr>
      <vt:lpstr>ISIS/Draw Sketch</vt:lpstr>
      <vt:lpstr>PowerPoint Presentation</vt:lpstr>
      <vt:lpstr>PowerPoint Presentation</vt:lpstr>
      <vt:lpstr>PowerPoint Presentation</vt:lpstr>
      <vt:lpstr>PowerPoint Presentation</vt:lpstr>
      <vt:lpstr>Practice - Lewis Structures</vt:lpstr>
      <vt:lpstr>Practice - Lewis Structures</vt:lpstr>
      <vt:lpstr>Practice - Lewis Structures</vt:lpstr>
      <vt:lpstr>PowerPoint Presentation</vt:lpstr>
      <vt:lpstr>PowerPoint Presentation</vt:lpstr>
      <vt:lpstr>Writing Lewis Structures</vt:lpstr>
      <vt:lpstr>Practice - Assign Formal Charges</vt:lpstr>
      <vt:lpstr>Practice - Assign Formal Charges</vt:lpstr>
      <vt:lpstr>Resonance</vt:lpstr>
      <vt:lpstr>Resonance</vt:lpstr>
      <vt:lpstr>Practice - Identify Structures with Better or Equal Resonance Forms and Draw Them</vt:lpstr>
      <vt:lpstr>Practice - Identify Structures with Better or Equal Resonance Forms and Draw Them</vt:lpstr>
      <vt:lpstr>PowerPoint Presentation</vt:lpstr>
      <vt:lpstr>Exceptions to the Octet Rule</vt:lpstr>
      <vt:lpstr>PowerPoint Presentation</vt:lpstr>
      <vt:lpstr>Average Bond Enthalpies- revisited</vt:lpstr>
      <vt:lpstr>Average Bond Enthalpies</vt:lpstr>
      <vt:lpstr>PowerPoint Presentation</vt:lpstr>
      <vt:lpstr>PowerPoint Presentation</vt:lpstr>
      <vt:lpstr>PowerPoint Presentation</vt:lpstr>
      <vt:lpstr>PowerPoint Presentation</vt:lpstr>
      <vt:lpstr>PowerPoint Presentation</vt:lpstr>
      <vt:lpstr>Table describing Molecular Geometry VSPER Theory </vt:lpstr>
      <vt:lpstr>PowerPoint Presentation</vt:lpstr>
      <vt:lpstr>PowerPoint Presentation</vt:lpstr>
      <vt:lpstr>PowerPoint Presentation</vt:lpstr>
      <vt:lpstr>POLARITY OF MOLECULES</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No Slide Title</dc:title>
  <dc:creator>terry boan</dc:creator>
  <cp:lastModifiedBy>Boan, Terry A</cp:lastModifiedBy>
  <cp:revision>56</cp:revision>
  <dcterms:created xsi:type="dcterms:W3CDTF">2005-09-04T02:09:32Z</dcterms:created>
  <dcterms:modified xsi:type="dcterms:W3CDTF">2020-06-04T20:25:35Z</dcterms:modified>
</cp:coreProperties>
</file>